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307" r:id="rId4"/>
    <p:sldId id="309" r:id="rId5"/>
    <p:sldId id="427" r:id="rId6"/>
    <p:sldId id="308" r:id="rId7"/>
    <p:sldId id="293" r:id="rId8"/>
    <p:sldId id="286" r:id="rId9"/>
    <p:sldId id="294" r:id="rId10"/>
    <p:sldId id="407" r:id="rId11"/>
    <p:sldId id="408" r:id="rId12"/>
    <p:sldId id="410" r:id="rId13"/>
    <p:sldId id="399" r:id="rId14"/>
    <p:sldId id="400" r:id="rId15"/>
    <p:sldId id="425" r:id="rId16"/>
    <p:sldId id="426" r:id="rId17"/>
    <p:sldId id="423" r:id="rId18"/>
    <p:sldId id="312" r:id="rId19"/>
    <p:sldId id="411" r:id="rId20"/>
    <p:sldId id="403" r:id="rId21"/>
    <p:sldId id="414" r:id="rId22"/>
    <p:sldId id="415" r:id="rId23"/>
    <p:sldId id="277" r:id="rId24"/>
    <p:sldId id="281" r:id="rId25"/>
    <p:sldId id="313" r:id="rId26"/>
    <p:sldId id="297" r:id="rId27"/>
    <p:sldId id="327" r:id="rId28"/>
    <p:sldId id="417" r:id="rId29"/>
    <p:sldId id="424" r:id="rId30"/>
    <p:sldId id="275" r:id="rId31"/>
    <p:sldId id="314" r:id="rId32"/>
    <p:sldId id="428"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0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60" d="100"/>
          <a:sy n="60" d="100"/>
        </p:scale>
        <p:origin x="96"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Wulbecker" userId="c86e0020099326a4" providerId="LiveId" clId="{3950BBF2-EC38-4BB5-AF16-B8530792AD34}"/>
    <pc:docChg chg="undo custSel addSld delSld modSld sldOrd modNotesMaster">
      <pc:chgData name="Alexandra Wulbecker" userId="c86e0020099326a4" providerId="LiveId" clId="{3950BBF2-EC38-4BB5-AF16-B8530792AD34}" dt="2021-07-13T11:44:18.305" v="8550"/>
      <pc:docMkLst>
        <pc:docMk/>
      </pc:docMkLst>
      <pc:sldChg chg="modSp mod">
        <pc:chgData name="Alexandra Wulbecker" userId="c86e0020099326a4" providerId="LiveId" clId="{3950BBF2-EC38-4BB5-AF16-B8530792AD34}" dt="2021-07-08T13:08:19.946" v="36" actId="20577"/>
        <pc:sldMkLst>
          <pc:docMk/>
          <pc:sldMk cId="4010533187" sldId="256"/>
        </pc:sldMkLst>
        <pc:spChg chg="mod">
          <ac:chgData name="Alexandra Wulbecker" userId="c86e0020099326a4" providerId="LiveId" clId="{3950BBF2-EC38-4BB5-AF16-B8530792AD34}" dt="2021-07-08T13:08:19.946" v="36" actId="20577"/>
          <ac:spMkLst>
            <pc:docMk/>
            <pc:sldMk cId="4010533187" sldId="256"/>
            <ac:spMk id="2" creationId="{41ADCA00-EB52-41F1-848C-2F6B646F7D8B}"/>
          </ac:spMkLst>
        </pc:spChg>
        <pc:spChg chg="mod">
          <ac:chgData name="Alexandra Wulbecker" userId="c86e0020099326a4" providerId="LiveId" clId="{3950BBF2-EC38-4BB5-AF16-B8530792AD34}" dt="2021-07-08T13:08:11.686" v="9" actId="20577"/>
          <ac:spMkLst>
            <pc:docMk/>
            <pc:sldMk cId="4010533187" sldId="256"/>
            <ac:spMk id="3" creationId="{B67D989F-0C83-4DA1-9405-6DCF27B05C9B}"/>
          </ac:spMkLst>
        </pc:spChg>
      </pc:sldChg>
      <pc:sldChg chg="modSp mod">
        <pc:chgData name="Alexandra Wulbecker" userId="c86e0020099326a4" providerId="LiveId" clId="{3950BBF2-EC38-4BB5-AF16-B8530792AD34}" dt="2021-07-13T11:39:07.278" v="8511" actId="20577"/>
        <pc:sldMkLst>
          <pc:docMk/>
          <pc:sldMk cId="199907085" sldId="257"/>
        </pc:sldMkLst>
        <pc:spChg chg="mod">
          <ac:chgData name="Alexandra Wulbecker" userId="c86e0020099326a4" providerId="LiveId" clId="{3950BBF2-EC38-4BB5-AF16-B8530792AD34}" dt="2021-07-13T11:39:07.278" v="8511" actId="20577"/>
          <ac:spMkLst>
            <pc:docMk/>
            <pc:sldMk cId="199907085" sldId="257"/>
            <ac:spMk id="3" creationId="{11C50A09-97D8-4D5F-950A-5D8D6E8F9BB4}"/>
          </ac:spMkLst>
        </pc:spChg>
      </pc:sldChg>
      <pc:sldChg chg="delSp modSp add del mod">
        <pc:chgData name="Alexandra Wulbecker" userId="c86e0020099326a4" providerId="LiveId" clId="{3950BBF2-EC38-4BB5-AF16-B8530792AD34}" dt="2021-07-12T16:34:09.422" v="6417" actId="2696"/>
        <pc:sldMkLst>
          <pc:docMk/>
          <pc:sldMk cId="3036555497" sldId="270"/>
        </pc:sldMkLst>
        <pc:spChg chg="del">
          <ac:chgData name="Alexandra Wulbecker" userId="c86e0020099326a4" providerId="LiveId" clId="{3950BBF2-EC38-4BB5-AF16-B8530792AD34}" dt="2021-07-12T13:32:21.747" v="1516" actId="478"/>
          <ac:spMkLst>
            <pc:docMk/>
            <pc:sldMk cId="3036555497" sldId="270"/>
            <ac:spMk id="3" creationId="{D9F05467-3762-458D-8894-4E53EC2D9529}"/>
          </ac:spMkLst>
        </pc:spChg>
        <pc:spChg chg="mod">
          <ac:chgData name="Alexandra Wulbecker" userId="c86e0020099326a4" providerId="LiveId" clId="{3950BBF2-EC38-4BB5-AF16-B8530792AD34}" dt="2021-07-12T13:32:34.538" v="1518" actId="1076"/>
          <ac:spMkLst>
            <pc:docMk/>
            <pc:sldMk cId="3036555497" sldId="270"/>
            <ac:spMk id="5" creationId="{7270E6F0-F206-407A-B391-64FCB754AC3D}"/>
          </ac:spMkLst>
        </pc:spChg>
        <pc:picChg chg="mod">
          <ac:chgData name="Alexandra Wulbecker" userId="c86e0020099326a4" providerId="LiveId" clId="{3950BBF2-EC38-4BB5-AF16-B8530792AD34}" dt="2021-07-12T13:32:26.453" v="1517" actId="1076"/>
          <ac:picMkLst>
            <pc:docMk/>
            <pc:sldMk cId="3036555497" sldId="270"/>
            <ac:picMk id="1026" creationId="{F09F57D7-E1EB-4B4D-8889-057A4C432FA5}"/>
          </ac:picMkLst>
        </pc:picChg>
      </pc:sldChg>
      <pc:sldChg chg="modSp mod ord">
        <pc:chgData name="Alexandra Wulbecker" userId="c86e0020099326a4" providerId="LiveId" clId="{3950BBF2-EC38-4BB5-AF16-B8530792AD34}" dt="2021-07-12T13:35:44.138" v="1527"/>
        <pc:sldMkLst>
          <pc:docMk/>
          <pc:sldMk cId="2511615983" sldId="275"/>
        </pc:sldMkLst>
        <pc:spChg chg="mod">
          <ac:chgData name="Alexandra Wulbecker" userId="c86e0020099326a4" providerId="LiveId" clId="{3950BBF2-EC38-4BB5-AF16-B8530792AD34}" dt="2021-07-12T13:30:58.470" v="1512" actId="20577"/>
          <ac:spMkLst>
            <pc:docMk/>
            <pc:sldMk cId="2511615983" sldId="275"/>
            <ac:spMk id="3" creationId="{B67D989F-0C83-4DA1-9405-6DCF27B05C9B}"/>
          </ac:spMkLst>
        </pc:spChg>
      </pc:sldChg>
      <pc:sldChg chg="addSp delSp modSp mod">
        <pc:chgData name="Alexandra Wulbecker" userId="c86e0020099326a4" providerId="LiveId" clId="{3950BBF2-EC38-4BB5-AF16-B8530792AD34}" dt="2021-07-12T17:53:42.246" v="6562" actId="20577"/>
        <pc:sldMkLst>
          <pc:docMk/>
          <pc:sldMk cId="2684476704" sldId="277"/>
        </pc:sldMkLst>
        <pc:spChg chg="mod">
          <ac:chgData name="Alexandra Wulbecker" userId="c86e0020099326a4" providerId="LiveId" clId="{3950BBF2-EC38-4BB5-AF16-B8530792AD34}" dt="2021-07-12T15:33:16.736" v="4956" actId="207"/>
          <ac:spMkLst>
            <pc:docMk/>
            <pc:sldMk cId="2684476704" sldId="277"/>
            <ac:spMk id="2" creationId="{00000000-0000-0000-0000-000000000000}"/>
          </ac:spMkLst>
        </pc:spChg>
        <pc:spChg chg="mod">
          <ac:chgData name="Alexandra Wulbecker" userId="c86e0020099326a4" providerId="LiveId" clId="{3950BBF2-EC38-4BB5-AF16-B8530792AD34}" dt="2021-07-12T17:53:42.246" v="6562" actId="20577"/>
          <ac:spMkLst>
            <pc:docMk/>
            <pc:sldMk cId="2684476704" sldId="277"/>
            <ac:spMk id="5" creationId="{00000000-0000-0000-0000-000000000000}"/>
          </ac:spMkLst>
        </pc:spChg>
        <pc:spChg chg="mod">
          <ac:chgData name="Alexandra Wulbecker" userId="c86e0020099326a4" providerId="LiveId" clId="{3950BBF2-EC38-4BB5-AF16-B8530792AD34}" dt="2021-07-12T15:39:37.613" v="5479" actId="1076"/>
          <ac:spMkLst>
            <pc:docMk/>
            <pc:sldMk cId="2684476704" sldId="277"/>
            <ac:spMk id="6" creationId="{00000000-0000-0000-0000-000000000000}"/>
          </ac:spMkLst>
        </pc:spChg>
        <pc:spChg chg="mod">
          <ac:chgData name="Alexandra Wulbecker" userId="c86e0020099326a4" providerId="LiveId" clId="{3950BBF2-EC38-4BB5-AF16-B8530792AD34}" dt="2021-07-12T15:39:21.420" v="5453" actId="20577"/>
          <ac:spMkLst>
            <pc:docMk/>
            <pc:sldMk cId="2684476704" sldId="277"/>
            <ac:spMk id="7" creationId="{00000000-0000-0000-0000-000000000000}"/>
          </ac:spMkLst>
        </pc:spChg>
        <pc:spChg chg="mod">
          <ac:chgData name="Alexandra Wulbecker" userId="c86e0020099326a4" providerId="LiveId" clId="{3950BBF2-EC38-4BB5-AF16-B8530792AD34}" dt="2021-07-12T15:33:30.959" v="4967" actId="20577"/>
          <ac:spMkLst>
            <pc:docMk/>
            <pc:sldMk cId="2684476704" sldId="277"/>
            <ac:spMk id="8" creationId="{00000000-0000-0000-0000-000000000000}"/>
          </ac:spMkLst>
        </pc:spChg>
        <pc:picChg chg="del">
          <ac:chgData name="Alexandra Wulbecker" userId="c86e0020099326a4" providerId="LiveId" clId="{3950BBF2-EC38-4BB5-AF16-B8530792AD34}" dt="2021-07-12T15:33:03.694" v="4942" actId="478"/>
          <ac:picMkLst>
            <pc:docMk/>
            <pc:sldMk cId="2684476704" sldId="277"/>
            <ac:picMk id="4" creationId="{00000000-0000-0000-0000-000000000000}"/>
          </ac:picMkLst>
        </pc:picChg>
        <pc:picChg chg="add mod">
          <ac:chgData name="Alexandra Wulbecker" userId="c86e0020099326a4" providerId="LiveId" clId="{3950BBF2-EC38-4BB5-AF16-B8530792AD34}" dt="2021-07-12T15:33:36.933" v="4968"/>
          <ac:picMkLst>
            <pc:docMk/>
            <pc:sldMk cId="2684476704" sldId="277"/>
            <ac:picMk id="9" creationId="{1BF29225-7570-4ADF-B116-5F69740D92DC}"/>
          </ac:picMkLst>
        </pc:picChg>
      </pc:sldChg>
      <pc:sldChg chg="del">
        <pc:chgData name="Alexandra Wulbecker" userId="c86e0020099326a4" providerId="LiveId" clId="{3950BBF2-EC38-4BB5-AF16-B8530792AD34}" dt="2021-07-12T13:30:23.809" v="1499" actId="2696"/>
        <pc:sldMkLst>
          <pc:docMk/>
          <pc:sldMk cId="1517087960" sldId="280"/>
        </pc:sldMkLst>
      </pc:sldChg>
      <pc:sldChg chg="del">
        <pc:chgData name="Alexandra Wulbecker" userId="c86e0020099326a4" providerId="LiveId" clId="{3950BBF2-EC38-4BB5-AF16-B8530792AD34}" dt="2021-07-12T13:46:12.552" v="1880" actId="2696"/>
        <pc:sldMkLst>
          <pc:docMk/>
          <pc:sldMk cId="1495960382" sldId="281"/>
        </pc:sldMkLst>
      </pc:sldChg>
      <pc:sldChg chg="addSp delSp modSp mod">
        <pc:chgData name="Alexandra Wulbecker" userId="c86e0020099326a4" providerId="LiveId" clId="{3950BBF2-EC38-4BB5-AF16-B8530792AD34}" dt="2021-07-13T04:09:08.020" v="8481" actId="20577"/>
        <pc:sldMkLst>
          <pc:docMk/>
          <pc:sldMk cId="3163775269" sldId="281"/>
        </pc:sldMkLst>
        <pc:spChg chg="mod">
          <ac:chgData name="Alexandra Wulbecker" userId="c86e0020099326a4" providerId="LiveId" clId="{3950BBF2-EC38-4BB5-AF16-B8530792AD34}" dt="2021-07-12T15:33:46.378" v="4970" actId="207"/>
          <ac:spMkLst>
            <pc:docMk/>
            <pc:sldMk cId="3163775269" sldId="281"/>
            <ac:spMk id="2" creationId="{00000000-0000-0000-0000-000000000000}"/>
          </ac:spMkLst>
        </pc:spChg>
        <pc:spChg chg="mod">
          <ac:chgData name="Alexandra Wulbecker" userId="c86e0020099326a4" providerId="LiveId" clId="{3950BBF2-EC38-4BB5-AF16-B8530792AD34}" dt="2021-07-13T04:09:08.020" v="8481" actId="20577"/>
          <ac:spMkLst>
            <pc:docMk/>
            <pc:sldMk cId="3163775269" sldId="281"/>
            <ac:spMk id="4" creationId="{00000000-0000-0000-0000-000000000000}"/>
          </ac:spMkLst>
        </pc:spChg>
        <pc:spChg chg="mod">
          <ac:chgData name="Alexandra Wulbecker" userId="c86e0020099326a4" providerId="LiveId" clId="{3950BBF2-EC38-4BB5-AF16-B8530792AD34}" dt="2021-07-12T17:56:58.777" v="6563" actId="20577"/>
          <ac:spMkLst>
            <pc:docMk/>
            <pc:sldMk cId="3163775269" sldId="281"/>
            <ac:spMk id="5" creationId="{00000000-0000-0000-0000-000000000000}"/>
          </ac:spMkLst>
        </pc:spChg>
        <pc:spChg chg="mod">
          <ac:chgData name="Alexandra Wulbecker" userId="c86e0020099326a4" providerId="LiveId" clId="{3950BBF2-EC38-4BB5-AF16-B8530792AD34}" dt="2021-07-12T15:41:08.980" v="5552" actId="1076"/>
          <ac:spMkLst>
            <pc:docMk/>
            <pc:sldMk cId="3163775269" sldId="281"/>
            <ac:spMk id="7" creationId="{00000000-0000-0000-0000-000000000000}"/>
          </ac:spMkLst>
        </pc:spChg>
        <pc:spChg chg="del">
          <ac:chgData name="Alexandra Wulbecker" userId="c86e0020099326a4" providerId="LiveId" clId="{3950BBF2-EC38-4BB5-AF16-B8530792AD34}" dt="2021-07-12T15:33:47.806" v="4971" actId="478"/>
          <ac:spMkLst>
            <pc:docMk/>
            <pc:sldMk cId="3163775269" sldId="281"/>
            <ac:spMk id="8" creationId="{00000000-0000-0000-0000-000000000000}"/>
          </ac:spMkLst>
        </pc:spChg>
        <pc:spChg chg="add mod">
          <ac:chgData name="Alexandra Wulbecker" userId="c86e0020099326a4" providerId="LiveId" clId="{3950BBF2-EC38-4BB5-AF16-B8530792AD34}" dt="2021-07-12T23:29:56.485" v="6663"/>
          <ac:spMkLst>
            <pc:docMk/>
            <pc:sldMk cId="3163775269" sldId="281"/>
            <ac:spMk id="10" creationId="{0AC0167D-6524-4C30-945A-DB6FCD7F5922}"/>
          </ac:spMkLst>
        </pc:spChg>
        <pc:picChg chg="del">
          <ac:chgData name="Alexandra Wulbecker" userId="c86e0020099326a4" providerId="LiveId" clId="{3950BBF2-EC38-4BB5-AF16-B8530792AD34}" dt="2021-07-12T15:33:05.037" v="4943" actId="478"/>
          <ac:picMkLst>
            <pc:docMk/>
            <pc:sldMk cId="3163775269" sldId="281"/>
            <ac:picMk id="6" creationId="{00000000-0000-0000-0000-000000000000}"/>
          </ac:picMkLst>
        </pc:picChg>
        <pc:picChg chg="add mod">
          <ac:chgData name="Alexandra Wulbecker" userId="c86e0020099326a4" providerId="LiveId" clId="{3950BBF2-EC38-4BB5-AF16-B8530792AD34}" dt="2021-07-12T15:33:39.815" v="4969"/>
          <ac:picMkLst>
            <pc:docMk/>
            <pc:sldMk cId="3163775269" sldId="281"/>
            <ac:picMk id="9" creationId="{4504516C-FBF3-4D5A-8CD0-19E4562CF48C}"/>
          </ac:picMkLst>
        </pc:picChg>
      </pc:sldChg>
      <pc:sldChg chg="addSp delSp modSp del mod ord">
        <pc:chgData name="Alexandra Wulbecker" userId="c86e0020099326a4" providerId="LiveId" clId="{3950BBF2-EC38-4BB5-AF16-B8530792AD34}" dt="2021-07-13T03:54:43.125" v="8172" actId="2696"/>
        <pc:sldMkLst>
          <pc:docMk/>
          <pc:sldMk cId="2344623242" sldId="282"/>
        </pc:sldMkLst>
        <pc:spChg chg="del mod">
          <ac:chgData name="Alexandra Wulbecker" userId="c86e0020099326a4" providerId="LiveId" clId="{3950BBF2-EC38-4BB5-AF16-B8530792AD34}" dt="2021-07-12T13:51:33.442" v="1992" actId="478"/>
          <ac:spMkLst>
            <pc:docMk/>
            <pc:sldMk cId="2344623242" sldId="282"/>
            <ac:spMk id="2" creationId="{526C0D1C-BD00-4A24-8190-7B37C633818E}"/>
          </ac:spMkLst>
        </pc:spChg>
        <pc:spChg chg="mod">
          <ac:chgData name="Alexandra Wulbecker" userId="c86e0020099326a4" providerId="LiveId" clId="{3950BBF2-EC38-4BB5-AF16-B8530792AD34}" dt="2021-07-12T13:41:04.994" v="1654" actId="1076"/>
          <ac:spMkLst>
            <pc:docMk/>
            <pc:sldMk cId="2344623242" sldId="282"/>
            <ac:spMk id="3" creationId="{0FC3F7A4-22AA-4D8E-8F81-F714AA0C2A81}"/>
          </ac:spMkLst>
        </pc:spChg>
        <pc:spChg chg="add mod">
          <ac:chgData name="Alexandra Wulbecker" userId="c86e0020099326a4" providerId="LiveId" clId="{3950BBF2-EC38-4BB5-AF16-B8530792AD34}" dt="2021-07-13T02:58:42.634" v="6674" actId="20577"/>
          <ac:spMkLst>
            <pc:docMk/>
            <pc:sldMk cId="2344623242" sldId="282"/>
            <ac:spMk id="6" creationId="{876A8CA9-5919-4681-82D2-1E8417E82E53}"/>
          </ac:spMkLst>
        </pc:spChg>
        <pc:spChg chg="add del mod">
          <ac:chgData name="Alexandra Wulbecker" userId="c86e0020099326a4" providerId="LiveId" clId="{3950BBF2-EC38-4BB5-AF16-B8530792AD34}" dt="2021-07-12T13:51:36.085" v="1994" actId="478"/>
          <ac:spMkLst>
            <pc:docMk/>
            <pc:sldMk cId="2344623242" sldId="282"/>
            <ac:spMk id="8" creationId="{3462252A-673A-47DF-A0F5-88880EDA7FA2}"/>
          </ac:spMkLst>
        </pc:spChg>
        <pc:picChg chg="mod">
          <ac:chgData name="Alexandra Wulbecker" userId="c86e0020099326a4" providerId="LiveId" clId="{3950BBF2-EC38-4BB5-AF16-B8530792AD34}" dt="2021-07-12T13:41:07.700" v="1655" actId="1076"/>
          <ac:picMkLst>
            <pc:docMk/>
            <pc:sldMk cId="2344623242" sldId="282"/>
            <ac:picMk id="5" creationId="{479ECA0A-66DD-4AFF-B5DB-3C2E67CD96FE}"/>
          </ac:picMkLst>
        </pc:picChg>
      </pc:sldChg>
      <pc:sldChg chg="del">
        <pc:chgData name="Alexandra Wulbecker" userId="c86e0020099326a4" providerId="LiveId" clId="{3950BBF2-EC38-4BB5-AF16-B8530792AD34}" dt="2021-07-12T13:30:23.809" v="1499" actId="2696"/>
        <pc:sldMkLst>
          <pc:docMk/>
          <pc:sldMk cId="1115328805" sldId="283"/>
        </pc:sldMkLst>
      </pc:sldChg>
      <pc:sldChg chg="del">
        <pc:chgData name="Alexandra Wulbecker" userId="c86e0020099326a4" providerId="LiveId" clId="{3950BBF2-EC38-4BB5-AF16-B8530792AD34}" dt="2021-07-12T13:30:23.809" v="1499" actId="2696"/>
        <pc:sldMkLst>
          <pc:docMk/>
          <pc:sldMk cId="2810257766" sldId="284"/>
        </pc:sldMkLst>
      </pc:sldChg>
      <pc:sldChg chg="modSp mod ord">
        <pc:chgData name="Alexandra Wulbecker" userId="c86e0020099326a4" providerId="LiveId" clId="{3950BBF2-EC38-4BB5-AF16-B8530792AD34}" dt="2021-07-12T13:28:07.514" v="1458" actId="207"/>
        <pc:sldMkLst>
          <pc:docMk/>
          <pc:sldMk cId="2403257545" sldId="286"/>
        </pc:sldMkLst>
        <pc:spChg chg="mod">
          <ac:chgData name="Alexandra Wulbecker" userId="c86e0020099326a4" providerId="LiveId" clId="{3950BBF2-EC38-4BB5-AF16-B8530792AD34}" dt="2021-07-12T13:28:07.514" v="1458" actId="207"/>
          <ac:spMkLst>
            <pc:docMk/>
            <pc:sldMk cId="2403257545" sldId="286"/>
            <ac:spMk id="3" creationId="{B67D989F-0C83-4DA1-9405-6DCF27B05C9B}"/>
          </ac:spMkLst>
        </pc:spChg>
      </pc:sldChg>
      <pc:sldChg chg="del">
        <pc:chgData name="Alexandra Wulbecker" userId="c86e0020099326a4" providerId="LiveId" clId="{3950BBF2-EC38-4BB5-AF16-B8530792AD34}" dt="2021-07-12T13:30:23.809" v="1499" actId="2696"/>
        <pc:sldMkLst>
          <pc:docMk/>
          <pc:sldMk cId="1753786302" sldId="287"/>
        </pc:sldMkLst>
      </pc:sldChg>
      <pc:sldChg chg="del">
        <pc:chgData name="Alexandra Wulbecker" userId="c86e0020099326a4" providerId="LiveId" clId="{3950BBF2-EC38-4BB5-AF16-B8530792AD34}" dt="2021-07-12T13:30:23.809" v="1499" actId="2696"/>
        <pc:sldMkLst>
          <pc:docMk/>
          <pc:sldMk cId="427913283" sldId="288"/>
        </pc:sldMkLst>
      </pc:sldChg>
      <pc:sldChg chg="del">
        <pc:chgData name="Alexandra Wulbecker" userId="c86e0020099326a4" providerId="LiveId" clId="{3950BBF2-EC38-4BB5-AF16-B8530792AD34}" dt="2021-07-12T13:30:23.809" v="1499" actId="2696"/>
        <pc:sldMkLst>
          <pc:docMk/>
          <pc:sldMk cId="4221607064" sldId="289"/>
        </pc:sldMkLst>
      </pc:sldChg>
      <pc:sldChg chg="del">
        <pc:chgData name="Alexandra Wulbecker" userId="c86e0020099326a4" providerId="LiveId" clId="{3950BBF2-EC38-4BB5-AF16-B8530792AD34}" dt="2021-07-12T14:44:55.989" v="3838" actId="2696"/>
        <pc:sldMkLst>
          <pc:docMk/>
          <pc:sldMk cId="542254176" sldId="290"/>
        </pc:sldMkLst>
      </pc:sldChg>
      <pc:sldChg chg="del">
        <pc:chgData name="Alexandra Wulbecker" userId="c86e0020099326a4" providerId="LiveId" clId="{3950BBF2-EC38-4BB5-AF16-B8530792AD34}" dt="2021-07-12T13:30:23.809" v="1499" actId="2696"/>
        <pc:sldMkLst>
          <pc:docMk/>
          <pc:sldMk cId="3995676039" sldId="291"/>
        </pc:sldMkLst>
      </pc:sldChg>
      <pc:sldChg chg="del">
        <pc:chgData name="Alexandra Wulbecker" userId="c86e0020099326a4" providerId="LiveId" clId="{3950BBF2-EC38-4BB5-AF16-B8530792AD34}" dt="2021-07-12T13:30:23.809" v="1499" actId="2696"/>
        <pc:sldMkLst>
          <pc:docMk/>
          <pc:sldMk cId="3610301952" sldId="292"/>
        </pc:sldMkLst>
      </pc:sldChg>
      <pc:sldChg chg="delSp modSp mod modNotesTx">
        <pc:chgData name="Alexandra Wulbecker" userId="c86e0020099326a4" providerId="LiveId" clId="{3950BBF2-EC38-4BB5-AF16-B8530792AD34}" dt="2021-07-13T02:58:12.285" v="6673" actId="20577"/>
        <pc:sldMkLst>
          <pc:docMk/>
          <pc:sldMk cId="1649243971" sldId="293"/>
        </pc:sldMkLst>
        <pc:spChg chg="mod">
          <ac:chgData name="Alexandra Wulbecker" userId="c86e0020099326a4" providerId="LiveId" clId="{3950BBF2-EC38-4BB5-AF16-B8530792AD34}" dt="2021-07-12T17:29:38.544" v="6530" actId="404"/>
          <ac:spMkLst>
            <pc:docMk/>
            <pc:sldMk cId="1649243971" sldId="293"/>
            <ac:spMk id="2" creationId="{B6430519-A919-4F9C-AB24-B3A7107B1A4B}"/>
          </ac:spMkLst>
        </pc:spChg>
        <pc:spChg chg="mod">
          <ac:chgData name="Alexandra Wulbecker" userId="c86e0020099326a4" providerId="LiveId" clId="{3950BBF2-EC38-4BB5-AF16-B8530792AD34}" dt="2021-07-13T02:58:12.285" v="6673" actId="20577"/>
          <ac:spMkLst>
            <pc:docMk/>
            <pc:sldMk cId="1649243971" sldId="293"/>
            <ac:spMk id="3" creationId="{E06AF394-8834-4B14-8F48-400068D9177B}"/>
          </ac:spMkLst>
        </pc:spChg>
        <pc:spChg chg="mod">
          <ac:chgData name="Alexandra Wulbecker" userId="c86e0020099326a4" providerId="LiveId" clId="{3950BBF2-EC38-4BB5-AF16-B8530792AD34}" dt="2021-07-12T13:12:42.763" v="724" actId="1076"/>
          <ac:spMkLst>
            <pc:docMk/>
            <pc:sldMk cId="1649243971" sldId="293"/>
            <ac:spMk id="6" creationId="{F86EB5FC-CA3B-47D6-90F7-0081AE10D5DC}"/>
          </ac:spMkLst>
        </pc:spChg>
        <pc:picChg chg="del mod">
          <ac:chgData name="Alexandra Wulbecker" userId="c86e0020099326a4" providerId="LiveId" clId="{3950BBF2-EC38-4BB5-AF16-B8530792AD34}" dt="2021-07-12T13:12:36.592" v="722" actId="478"/>
          <ac:picMkLst>
            <pc:docMk/>
            <pc:sldMk cId="1649243971" sldId="293"/>
            <ac:picMk id="5" creationId="{7FC269A0-C50A-4DCA-80C3-1C8759478EB9}"/>
          </ac:picMkLst>
        </pc:picChg>
        <pc:picChg chg="mod">
          <ac:chgData name="Alexandra Wulbecker" userId="c86e0020099326a4" providerId="LiveId" clId="{3950BBF2-EC38-4BB5-AF16-B8530792AD34}" dt="2021-07-12T13:12:39.342" v="723" actId="1076"/>
          <ac:picMkLst>
            <pc:docMk/>
            <pc:sldMk cId="1649243971" sldId="293"/>
            <ac:picMk id="3074" creationId="{DEDA072A-020B-4562-9A3B-C78F7F3254A5}"/>
          </ac:picMkLst>
        </pc:picChg>
      </pc:sldChg>
      <pc:sldChg chg="addSp delSp modSp mod ord">
        <pc:chgData name="Alexandra Wulbecker" userId="c86e0020099326a4" providerId="LiveId" clId="{3950BBF2-EC38-4BB5-AF16-B8530792AD34}" dt="2021-07-13T02:59:08.451" v="6689" actId="20577"/>
        <pc:sldMkLst>
          <pc:docMk/>
          <pc:sldMk cId="1160617494" sldId="294"/>
        </pc:sldMkLst>
        <pc:spChg chg="mod">
          <ac:chgData name="Alexandra Wulbecker" userId="c86e0020099326a4" providerId="LiveId" clId="{3950BBF2-EC38-4BB5-AF16-B8530792AD34}" dt="2021-07-13T02:59:08.451" v="6689" actId="20577"/>
          <ac:spMkLst>
            <pc:docMk/>
            <pc:sldMk cId="1160617494" sldId="294"/>
            <ac:spMk id="2" creationId="{526C0D1C-BD00-4A24-8190-7B37C633818E}"/>
          </ac:spMkLst>
        </pc:spChg>
        <pc:spChg chg="mod">
          <ac:chgData name="Alexandra Wulbecker" userId="c86e0020099326a4" providerId="LiveId" clId="{3950BBF2-EC38-4BB5-AF16-B8530792AD34}" dt="2021-07-12T13:51:05.593" v="1931" actId="20577"/>
          <ac:spMkLst>
            <pc:docMk/>
            <pc:sldMk cId="1160617494" sldId="294"/>
            <ac:spMk id="8" creationId="{D640A7DA-9EC0-4E68-8FC5-D2CD2FD29A93}"/>
          </ac:spMkLst>
        </pc:spChg>
        <pc:spChg chg="mod">
          <ac:chgData name="Alexandra Wulbecker" userId="c86e0020099326a4" providerId="LiveId" clId="{3950BBF2-EC38-4BB5-AF16-B8530792AD34}" dt="2021-07-12T13:47:27.959" v="1918" actId="1076"/>
          <ac:spMkLst>
            <pc:docMk/>
            <pc:sldMk cId="1160617494" sldId="294"/>
            <ac:spMk id="11" creationId="{9F4B01B1-758B-4162-8079-56529665EE47}"/>
          </ac:spMkLst>
        </pc:spChg>
        <pc:spChg chg="del mod">
          <ac:chgData name="Alexandra Wulbecker" userId="c86e0020099326a4" providerId="LiveId" clId="{3950BBF2-EC38-4BB5-AF16-B8530792AD34}" dt="2021-07-12T13:47:04.906" v="1900" actId="478"/>
          <ac:spMkLst>
            <pc:docMk/>
            <pc:sldMk cId="1160617494" sldId="294"/>
            <ac:spMk id="12" creationId="{3D04D262-2B7E-4F56-8DB8-785EB70CC89C}"/>
          </ac:spMkLst>
        </pc:spChg>
        <pc:picChg chg="del">
          <ac:chgData name="Alexandra Wulbecker" userId="c86e0020099326a4" providerId="LiveId" clId="{3950BBF2-EC38-4BB5-AF16-B8530792AD34}" dt="2021-07-12T13:47:02.698" v="1898" actId="478"/>
          <ac:picMkLst>
            <pc:docMk/>
            <pc:sldMk cId="1160617494" sldId="294"/>
            <ac:picMk id="3" creationId="{B5A31FAA-DCCA-459C-AD7C-29602B9DC319}"/>
          </ac:picMkLst>
        </pc:picChg>
        <pc:picChg chg="mod">
          <ac:chgData name="Alexandra Wulbecker" userId="c86e0020099326a4" providerId="LiveId" clId="{3950BBF2-EC38-4BB5-AF16-B8530792AD34}" dt="2021-07-12T14:47:31.194" v="3911" actId="1076"/>
          <ac:picMkLst>
            <pc:docMk/>
            <pc:sldMk cId="1160617494" sldId="294"/>
            <ac:picMk id="2050" creationId="{8F567C39-5EBD-477A-AB7F-5A64E5C15281}"/>
          </ac:picMkLst>
        </pc:picChg>
        <pc:picChg chg="del mod">
          <ac:chgData name="Alexandra Wulbecker" userId="c86e0020099326a4" providerId="LiveId" clId="{3950BBF2-EC38-4BB5-AF16-B8530792AD34}" dt="2021-07-12T13:47:37.853" v="1922" actId="478"/>
          <ac:picMkLst>
            <pc:docMk/>
            <pc:sldMk cId="1160617494" sldId="294"/>
            <ac:picMk id="2052" creationId="{E371EDA3-12FF-405C-BD2F-6EC276D3D565}"/>
          </ac:picMkLst>
        </pc:picChg>
        <pc:picChg chg="add mod">
          <ac:chgData name="Alexandra Wulbecker" userId="c86e0020099326a4" providerId="LiveId" clId="{3950BBF2-EC38-4BB5-AF16-B8530792AD34}" dt="2021-07-12T13:50:57.737" v="1925" actId="1076"/>
          <ac:picMkLst>
            <pc:docMk/>
            <pc:sldMk cId="1160617494" sldId="294"/>
            <ac:picMk id="4098" creationId="{248DAF2B-EC32-4CAF-AD7A-870BF47784D1}"/>
          </ac:picMkLst>
        </pc:picChg>
      </pc:sldChg>
      <pc:sldChg chg="addSp delSp modSp mod">
        <pc:chgData name="Alexandra Wulbecker" userId="c86e0020099326a4" providerId="LiveId" clId="{3950BBF2-EC38-4BB5-AF16-B8530792AD34}" dt="2021-07-13T03:05:20.708" v="6836" actId="20577"/>
        <pc:sldMkLst>
          <pc:docMk/>
          <pc:sldMk cId="452810225" sldId="297"/>
        </pc:sldMkLst>
        <pc:spChg chg="mod">
          <ac:chgData name="Alexandra Wulbecker" userId="c86e0020099326a4" providerId="LiveId" clId="{3950BBF2-EC38-4BB5-AF16-B8530792AD34}" dt="2021-07-13T03:05:20.708" v="6836" actId="20577"/>
          <ac:spMkLst>
            <pc:docMk/>
            <pc:sldMk cId="452810225" sldId="297"/>
            <ac:spMk id="2" creationId="{526C0D1C-BD00-4A24-8190-7B37C633818E}"/>
          </ac:spMkLst>
        </pc:spChg>
        <pc:spChg chg="del">
          <ac:chgData name="Alexandra Wulbecker" userId="c86e0020099326a4" providerId="LiveId" clId="{3950BBF2-EC38-4BB5-AF16-B8530792AD34}" dt="2021-07-12T15:18:58.715" v="4210" actId="478"/>
          <ac:spMkLst>
            <pc:docMk/>
            <pc:sldMk cId="452810225" sldId="297"/>
            <ac:spMk id="6" creationId="{5C50EF27-3265-4F04-849D-2AC58F7CAE94}"/>
          </ac:spMkLst>
        </pc:spChg>
        <pc:spChg chg="mod">
          <ac:chgData name="Alexandra Wulbecker" userId="c86e0020099326a4" providerId="LiveId" clId="{3950BBF2-EC38-4BB5-AF16-B8530792AD34}" dt="2021-07-12T15:42:26.160" v="5615" actId="1076"/>
          <ac:spMkLst>
            <pc:docMk/>
            <pc:sldMk cId="452810225" sldId="297"/>
            <ac:spMk id="8" creationId="{932FE1AC-25D4-4DB9-92E2-1EAE419ECDA7}"/>
          </ac:spMkLst>
        </pc:spChg>
        <pc:spChg chg="del">
          <ac:chgData name="Alexandra Wulbecker" userId="c86e0020099326a4" providerId="LiveId" clId="{3950BBF2-EC38-4BB5-AF16-B8530792AD34}" dt="2021-07-12T15:18:54.490" v="4208" actId="478"/>
          <ac:spMkLst>
            <pc:docMk/>
            <pc:sldMk cId="452810225" sldId="297"/>
            <ac:spMk id="11" creationId="{9F4B01B1-758B-4162-8079-56529665EE47}"/>
          </ac:spMkLst>
        </pc:spChg>
        <pc:spChg chg="add mod">
          <ac:chgData name="Alexandra Wulbecker" userId="c86e0020099326a4" providerId="LiveId" clId="{3950BBF2-EC38-4BB5-AF16-B8530792AD34}" dt="2021-07-12T15:44:55.440" v="5631" actId="20577"/>
          <ac:spMkLst>
            <pc:docMk/>
            <pc:sldMk cId="452810225" sldId="297"/>
            <ac:spMk id="12" creationId="{E83060A5-90D4-48E8-91DA-A57E4A59A963}"/>
          </ac:spMkLst>
        </pc:spChg>
        <pc:picChg chg="mod">
          <ac:chgData name="Alexandra Wulbecker" userId="c86e0020099326a4" providerId="LiveId" clId="{3950BBF2-EC38-4BB5-AF16-B8530792AD34}" dt="2021-07-12T15:42:24.248" v="5614" actId="1076"/>
          <ac:picMkLst>
            <pc:docMk/>
            <pc:sldMk cId="452810225" sldId="297"/>
            <ac:picMk id="3" creationId="{5002257B-3F53-4B39-9A2E-F3AD0D1A2462}"/>
          </ac:picMkLst>
        </pc:picChg>
        <pc:picChg chg="del">
          <ac:chgData name="Alexandra Wulbecker" userId="c86e0020099326a4" providerId="LiveId" clId="{3950BBF2-EC38-4BB5-AF16-B8530792AD34}" dt="2021-07-12T15:18:52.851" v="4207" actId="478"/>
          <ac:picMkLst>
            <pc:docMk/>
            <pc:sldMk cId="452810225" sldId="297"/>
            <ac:picMk id="3074" creationId="{006D925F-1D55-4F8D-838A-C70210FD3ADF}"/>
          </ac:picMkLst>
        </pc:picChg>
        <pc:picChg chg="del">
          <ac:chgData name="Alexandra Wulbecker" userId="c86e0020099326a4" providerId="LiveId" clId="{3950BBF2-EC38-4BB5-AF16-B8530792AD34}" dt="2021-07-12T15:18:57.297" v="4209" actId="478"/>
          <ac:picMkLst>
            <pc:docMk/>
            <pc:sldMk cId="452810225" sldId="297"/>
            <ac:picMk id="3078" creationId="{E3F87E6F-8A33-42D6-8DFF-D0B2AEF37CC8}"/>
          </ac:picMkLst>
        </pc:picChg>
        <pc:picChg chg="add mod">
          <ac:chgData name="Alexandra Wulbecker" userId="c86e0020099326a4" providerId="LiveId" clId="{3950BBF2-EC38-4BB5-AF16-B8530792AD34}" dt="2021-07-12T15:44:45.517" v="5620" actId="1076"/>
          <ac:picMkLst>
            <pc:docMk/>
            <pc:sldMk cId="452810225" sldId="297"/>
            <ac:picMk id="10242" creationId="{060FFE7B-A76A-40A9-B6F8-20D0DA554193}"/>
          </ac:picMkLst>
        </pc:picChg>
      </pc:sldChg>
      <pc:sldChg chg="del">
        <pc:chgData name="Alexandra Wulbecker" userId="c86e0020099326a4" providerId="LiveId" clId="{3950BBF2-EC38-4BB5-AF16-B8530792AD34}" dt="2021-07-12T13:30:23.809" v="1499" actId="2696"/>
        <pc:sldMkLst>
          <pc:docMk/>
          <pc:sldMk cId="991455941" sldId="298"/>
        </pc:sldMkLst>
      </pc:sldChg>
      <pc:sldChg chg="del">
        <pc:chgData name="Alexandra Wulbecker" userId="c86e0020099326a4" providerId="LiveId" clId="{3950BBF2-EC38-4BB5-AF16-B8530792AD34}" dt="2021-07-12T13:30:23.809" v="1499" actId="2696"/>
        <pc:sldMkLst>
          <pc:docMk/>
          <pc:sldMk cId="515436196" sldId="299"/>
        </pc:sldMkLst>
      </pc:sldChg>
      <pc:sldChg chg="del">
        <pc:chgData name="Alexandra Wulbecker" userId="c86e0020099326a4" providerId="LiveId" clId="{3950BBF2-EC38-4BB5-AF16-B8530792AD34}" dt="2021-07-12T13:30:23.809" v="1499" actId="2696"/>
        <pc:sldMkLst>
          <pc:docMk/>
          <pc:sldMk cId="618207105" sldId="302"/>
        </pc:sldMkLst>
      </pc:sldChg>
      <pc:sldChg chg="del">
        <pc:chgData name="Alexandra Wulbecker" userId="c86e0020099326a4" providerId="LiveId" clId="{3950BBF2-EC38-4BB5-AF16-B8530792AD34}" dt="2021-07-12T13:30:23.809" v="1499" actId="2696"/>
        <pc:sldMkLst>
          <pc:docMk/>
          <pc:sldMk cId="3016540517" sldId="303"/>
        </pc:sldMkLst>
      </pc:sldChg>
      <pc:sldChg chg="del">
        <pc:chgData name="Alexandra Wulbecker" userId="c86e0020099326a4" providerId="LiveId" clId="{3950BBF2-EC38-4BB5-AF16-B8530792AD34}" dt="2021-07-12T13:30:23.809" v="1499" actId="2696"/>
        <pc:sldMkLst>
          <pc:docMk/>
          <pc:sldMk cId="1797717812" sldId="304"/>
        </pc:sldMkLst>
      </pc:sldChg>
      <pc:sldChg chg="del">
        <pc:chgData name="Alexandra Wulbecker" userId="c86e0020099326a4" providerId="LiveId" clId="{3950BBF2-EC38-4BB5-AF16-B8530792AD34}" dt="2021-07-12T13:30:23.809" v="1499" actId="2696"/>
        <pc:sldMkLst>
          <pc:docMk/>
          <pc:sldMk cId="738969275" sldId="305"/>
        </pc:sldMkLst>
      </pc:sldChg>
      <pc:sldChg chg="del">
        <pc:chgData name="Alexandra Wulbecker" userId="c86e0020099326a4" providerId="LiveId" clId="{3950BBF2-EC38-4BB5-AF16-B8530792AD34}" dt="2021-07-12T16:34:15.442" v="6418" actId="2696"/>
        <pc:sldMkLst>
          <pc:docMk/>
          <pc:sldMk cId="334130087" sldId="306"/>
        </pc:sldMkLst>
      </pc:sldChg>
      <pc:sldChg chg="modSp add mod">
        <pc:chgData name="Alexandra Wulbecker" userId="c86e0020099326a4" providerId="LiveId" clId="{3950BBF2-EC38-4BB5-AF16-B8530792AD34}" dt="2021-07-13T03:57:21.545" v="8274" actId="20577"/>
        <pc:sldMkLst>
          <pc:docMk/>
          <pc:sldMk cId="10718585" sldId="307"/>
        </pc:sldMkLst>
        <pc:spChg chg="mod">
          <ac:chgData name="Alexandra Wulbecker" userId="c86e0020099326a4" providerId="LiveId" clId="{3950BBF2-EC38-4BB5-AF16-B8530792AD34}" dt="2021-07-13T03:57:21.545" v="8274" actId="20577"/>
          <ac:spMkLst>
            <pc:docMk/>
            <pc:sldMk cId="10718585" sldId="307"/>
            <ac:spMk id="3" creationId="{EDBA14D1-B0E4-4D43-BEBA-D21A371AC88C}"/>
          </ac:spMkLst>
        </pc:spChg>
      </pc:sldChg>
      <pc:sldChg chg="addSp delSp modSp del mod modNotesTx">
        <pc:chgData name="Alexandra Wulbecker" userId="c86e0020099326a4" providerId="LiveId" clId="{3950BBF2-EC38-4BB5-AF16-B8530792AD34}" dt="2021-07-08T13:17:47.171" v="136" actId="2696"/>
        <pc:sldMkLst>
          <pc:docMk/>
          <pc:sldMk cId="945744012" sldId="307"/>
        </pc:sldMkLst>
        <pc:spChg chg="add mod">
          <ac:chgData name="Alexandra Wulbecker" userId="c86e0020099326a4" providerId="LiveId" clId="{3950BBF2-EC38-4BB5-AF16-B8530792AD34}" dt="2021-07-08T13:17:42.985" v="135" actId="1076"/>
          <ac:spMkLst>
            <pc:docMk/>
            <pc:sldMk cId="945744012" sldId="307"/>
            <ac:spMk id="4" creationId="{FE835578-43A8-4E84-8B86-AB535CEBADBD}"/>
          </ac:spMkLst>
        </pc:spChg>
        <pc:spChg chg="add mod">
          <ac:chgData name="Alexandra Wulbecker" userId="c86e0020099326a4" providerId="LiveId" clId="{3950BBF2-EC38-4BB5-AF16-B8530792AD34}" dt="2021-07-08T13:17:00.775" v="109" actId="1076"/>
          <ac:spMkLst>
            <pc:docMk/>
            <pc:sldMk cId="945744012" sldId="307"/>
            <ac:spMk id="8" creationId="{10C324D5-E96E-4459-9DC1-CAD6C4B58CFD}"/>
          </ac:spMkLst>
        </pc:spChg>
        <pc:spChg chg="add mod">
          <ac:chgData name="Alexandra Wulbecker" userId="c86e0020099326a4" providerId="LiveId" clId="{3950BBF2-EC38-4BB5-AF16-B8530792AD34}" dt="2021-07-08T13:17:24.619" v="124" actId="1076"/>
          <ac:spMkLst>
            <pc:docMk/>
            <pc:sldMk cId="945744012" sldId="307"/>
            <ac:spMk id="9" creationId="{CF666BAB-CBC5-4152-8968-EBB6DDAD62D4}"/>
          </ac:spMkLst>
        </pc:spChg>
        <pc:spChg chg="add mod">
          <ac:chgData name="Alexandra Wulbecker" userId="c86e0020099326a4" providerId="LiveId" clId="{3950BBF2-EC38-4BB5-AF16-B8530792AD34}" dt="2021-07-08T13:17:35.406" v="133" actId="20577"/>
          <ac:spMkLst>
            <pc:docMk/>
            <pc:sldMk cId="945744012" sldId="307"/>
            <ac:spMk id="10" creationId="{FC007D8E-EC62-45CA-A016-6BA9F35AEF5C}"/>
          </ac:spMkLst>
        </pc:spChg>
        <pc:picChg chg="add del mod">
          <ac:chgData name="Alexandra Wulbecker" userId="c86e0020099326a4" providerId="LiveId" clId="{3950BBF2-EC38-4BB5-AF16-B8530792AD34}" dt="2021-07-08T13:15:58.118" v="63" actId="478"/>
          <ac:picMkLst>
            <pc:docMk/>
            <pc:sldMk cId="945744012" sldId="307"/>
            <ac:picMk id="3" creationId="{4DB5A0FA-8A2C-4E82-97CE-4C68C74D122A}"/>
          </ac:picMkLst>
        </pc:picChg>
        <pc:picChg chg="del mod">
          <ac:chgData name="Alexandra Wulbecker" userId="c86e0020099326a4" providerId="LiveId" clId="{3950BBF2-EC38-4BB5-AF16-B8530792AD34}" dt="2021-07-08T13:10:38.152" v="58" actId="478"/>
          <ac:picMkLst>
            <pc:docMk/>
            <pc:sldMk cId="945744012" sldId="307"/>
            <ac:picMk id="1026" creationId="{D1CD1217-6CD2-454C-9140-955D91027EB5}"/>
          </ac:picMkLst>
        </pc:picChg>
        <pc:picChg chg="del">
          <ac:chgData name="Alexandra Wulbecker" userId="c86e0020099326a4" providerId="LiveId" clId="{3950BBF2-EC38-4BB5-AF16-B8530792AD34}" dt="2021-07-08T13:08:58.010" v="37" actId="478"/>
          <ac:picMkLst>
            <pc:docMk/>
            <pc:sldMk cId="945744012" sldId="307"/>
            <ac:picMk id="1028" creationId="{FDD7B440-D8FF-4754-8C95-9EDA54BD54FF}"/>
          </ac:picMkLst>
        </pc:picChg>
      </pc:sldChg>
      <pc:sldChg chg="addSp delSp modSp add mod modClrScheme chgLayout modNotesTx">
        <pc:chgData name="Alexandra Wulbecker" userId="c86e0020099326a4" providerId="LiveId" clId="{3950BBF2-EC38-4BB5-AF16-B8530792AD34}" dt="2021-07-12T13:25:17.623" v="1342" actId="20577"/>
        <pc:sldMkLst>
          <pc:docMk/>
          <pc:sldMk cId="734315655" sldId="308"/>
        </pc:sldMkLst>
        <pc:spChg chg="mod ord">
          <ac:chgData name="Alexandra Wulbecker" userId="c86e0020099326a4" providerId="LiveId" clId="{3950BBF2-EC38-4BB5-AF16-B8530792AD34}" dt="2021-07-12T13:25:00.175" v="1341" actId="1076"/>
          <ac:spMkLst>
            <pc:docMk/>
            <pc:sldMk cId="734315655" sldId="308"/>
            <ac:spMk id="2" creationId="{3D7F990D-0BFA-429E-98E9-FFF4D616E1FD}"/>
          </ac:spMkLst>
        </pc:spChg>
        <pc:spChg chg="add del mod">
          <ac:chgData name="Alexandra Wulbecker" userId="c86e0020099326a4" providerId="LiveId" clId="{3950BBF2-EC38-4BB5-AF16-B8530792AD34}" dt="2021-07-12T13:21:04.052" v="1245"/>
          <ac:spMkLst>
            <pc:docMk/>
            <pc:sldMk cId="734315655" sldId="308"/>
            <ac:spMk id="3" creationId="{71A31415-001C-4BBC-BEFE-4B82ECCA7545}"/>
          </ac:spMkLst>
        </pc:spChg>
        <pc:spChg chg="add mod ord">
          <ac:chgData name="Alexandra Wulbecker" userId="c86e0020099326a4" providerId="LiveId" clId="{3950BBF2-EC38-4BB5-AF16-B8530792AD34}" dt="2021-07-12T13:25:17.623" v="1342" actId="20577"/>
          <ac:spMkLst>
            <pc:docMk/>
            <pc:sldMk cId="734315655" sldId="308"/>
            <ac:spMk id="4" creationId="{01E4FA61-147C-482E-BE67-0F6689BF083B}"/>
          </ac:spMkLst>
        </pc:spChg>
        <pc:picChg chg="add del mod">
          <ac:chgData name="Alexandra Wulbecker" userId="c86e0020099326a4" providerId="LiveId" clId="{3950BBF2-EC38-4BB5-AF16-B8530792AD34}" dt="2021-07-12T13:22:14.292" v="1299" actId="478"/>
          <ac:picMkLst>
            <pc:docMk/>
            <pc:sldMk cId="734315655" sldId="308"/>
            <ac:picMk id="6" creationId="{63027095-DC91-4EE4-902C-5BF10787DD32}"/>
          </ac:picMkLst>
        </pc:picChg>
        <pc:picChg chg="del mod">
          <ac:chgData name="Alexandra Wulbecker" userId="c86e0020099326a4" providerId="LiveId" clId="{3950BBF2-EC38-4BB5-AF16-B8530792AD34}" dt="2021-07-12T13:20:40.167" v="1238" actId="478"/>
          <ac:picMkLst>
            <pc:docMk/>
            <pc:sldMk cId="734315655" sldId="308"/>
            <ac:picMk id="1026" creationId="{D1CD1217-6CD2-454C-9140-955D91027EB5}"/>
          </ac:picMkLst>
        </pc:picChg>
      </pc:sldChg>
      <pc:sldChg chg="addSp modSp new mod">
        <pc:chgData name="Alexandra Wulbecker" userId="c86e0020099326a4" providerId="LiveId" clId="{3950BBF2-EC38-4BB5-AF16-B8530792AD34}" dt="2021-07-13T03:57:39.614" v="8285" actId="20577"/>
        <pc:sldMkLst>
          <pc:docMk/>
          <pc:sldMk cId="777980246" sldId="309"/>
        </pc:sldMkLst>
        <pc:spChg chg="mod">
          <ac:chgData name="Alexandra Wulbecker" userId="c86e0020099326a4" providerId="LiveId" clId="{3950BBF2-EC38-4BB5-AF16-B8530792AD34}" dt="2021-07-13T03:57:39.614" v="8285" actId="20577"/>
          <ac:spMkLst>
            <pc:docMk/>
            <pc:sldMk cId="777980246" sldId="309"/>
            <ac:spMk id="2" creationId="{F4517050-569D-40A5-9F07-01E97E59925B}"/>
          </ac:spMkLst>
        </pc:spChg>
        <pc:spChg chg="mod">
          <ac:chgData name="Alexandra Wulbecker" userId="c86e0020099326a4" providerId="LiveId" clId="{3950BBF2-EC38-4BB5-AF16-B8530792AD34}" dt="2021-07-12T13:09:01.954" v="513" actId="14100"/>
          <ac:spMkLst>
            <pc:docMk/>
            <pc:sldMk cId="777980246" sldId="309"/>
            <ac:spMk id="3" creationId="{CE706954-E80F-4B95-8482-B2B497DEAF85}"/>
          </ac:spMkLst>
        </pc:spChg>
        <pc:picChg chg="add mod">
          <ac:chgData name="Alexandra Wulbecker" userId="c86e0020099326a4" providerId="LiveId" clId="{3950BBF2-EC38-4BB5-AF16-B8530792AD34}" dt="2021-07-08T13:17:56.524" v="138"/>
          <ac:picMkLst>
            <pc:docMk/>
            <pc:sldMk cId="777980246" sldId="309"/>
            <ac:picMk id="4" creationId="{166B5FF4-046B-4BB6-96A6-745FAF2416ED}"/>
          </ac:picMkLst>
        </pc:picChg>
        <pc:picChg chg="add mod">
          <ac:chgData name="Alexandra Wulbecker" userId="c86e0020099326a4" providerId="LiveId" clId="{3950BBF2-EC38-4BB5-AF16-B8530792AD34}" dt="2021-07-12T13:09:03.601" v="514" actId="1076"/>
          <ac:picMkLst>
            <pc:docMk/>
            <pc:sldMk cId="777980246" sldId="309"/>
            <ac:picMk id="1026" creationId="{55D5A6A7-7D06-4823-B52E-17FA9F2E62DE}"/>
          </ac:picMkLst>
        </pc:picChg>
      </pc:sldChg>
      <pc:sldChg chg="addSp modSp new del mod">
        <pc:chgData name="Alexandra Wulbecker" userId="c86e0020099326a4" providerId="LiveId" clId="{3950BBF2-EC38-4BB5-AF16-B8530792AD34}" dt="2021-07-12T13:27:50.070" v="1439" actId="2696"/>
        <pc:sldMkLst>
          <pc:docMk/>
          <pc:sldMk cId="1600711996" sldId="310"/>
        </pc:sldMkLst>
        <pc:spChg chg="mod">
          <ac:chgData name="Alexandra Wulbecker" userId="c86e0020099326a4" providerId="LiveId" clId="{3950BBF2-EC38-4BB5-AF16-B8530792AD34}" dt="2021-07-12T13:13:10.658" v="748" actId="113"/>
          <ac:spMkLst>
            <pc:docMk/>
            <pc:sldMk cId="1600711996" sldId="310"/>
            <ac:spMk id="2" creationId="{F1870776-5435-4EE8-8449-F5CEA6F48CB6}"/>
          </ac:spMkLst>
        </pc:spChg>
        <pc:picChg chg="add mod">
          <ac:chgData name="Alexandra Wulbecker" userId="c86e0020099326a4" providerId="LiveId" clId="{3950BBF2-EC38-4BB5-AF16-B8530792AD34}" dt="2021-07-12T13:13:16.592" v="749"/>
          <ac:picMkLst>
            <pc:docMk/>
            <pc:sldMk cId="1600711996" sldId="310"/>
            <ac:picMk id="4" creationId="{259E0CB1-588F-4C08-AD5C-92A12E029A72}"/>
          </ac:picMkLst>
        </pc:picChg>
      </pc:sldChg>
      <pc:sldChg chg="addSp delSp modSp new del mod">
        <pc:chgData name="Alexandra Wulbecker" userId="c86e0020099326a4" providerId="LiveId" clId="{3950BBF2-EC38-4BB5-AF16-B8530792AD34}" dt="2021-07-12T15:51:08.292" v="6069" actId="2696"/>
        <pc:sldMkLst>
          <pc:docMk/>
          <pc:sldMk cId="2903476841" sldId="311"/>
        </pc:sldMkLst>
        <pc:spChg chg="mod">
          <ac:chgData name="Alexandra Wulbecker" userId="c86e0020099326a4" providerId="LiveId" clId="{3950BBF2-EC38-4BB5-AF16-B8530792AD34}" dt="2021-07-12T13:14:29.041" v="879" actId="207"/>
          <ac:spMkLst>
            <pc:docMk/>
            <pc:sldMk cId="2903476841" sldId="311"/>
            <ac:spMk id="2" creationId="{EFCE14BC-9AEC-409C-8586-5D0ADC3335AE}"/>
          </ac:spMkLst>
        </pc:spChg>
        <pc:spChg chg="add del mod">
          <ac:chgData name="Alexandra Wulbecker" userId="c86e0020099326a4" providerId="LiveId" clId="{3950BBF2-EC38-4BB5-AF16-B8530792AD34}" dt="2021-07-12T13:14:25.025" v="877" actId="122"/>
          <ac:spMkLst>
            <pc:docMk/>
            <pc:sldMk cId="2903476841" sldId="311"/>
            <ac:spMk id="3" creationId="{FB493264-B984-43D6-B9C3-3DDDE3F08B1D}"/>
          </ac:spMkLst>
        </pc:spChg>
        <pc:picChg chg="add del mod">
          <ac:chgData name="Alexandra Wulbecker" userId="c86e0020099326a4" providerId="LiveId" clId="{3950BBF2-EC38-4BB5-AF16-B8530792AD34}" dt="2021-07-12T13:14:12.590" v="850"/>
          <ac:picMkLst>
            <pc:docMk/>
            <pc:sldMk cId="2903476841" sldId="311"/>
            <ac:picMk id="4" creationId="{C42D63BC-35AA-4DC6-BB7E-D82EE0F5B251}"/>
          </ac:picMkLst>
        </pc:picChg>
        <pc:picChg chg="add mod">
          <ac:chgData name="Alexandra Wulbecker" userId="c86e0020099326a4" providerId="LiveId" clId="{3950BBF2-EC38-4BB5-AF16-B8530792AD34}" dt="2021-07-12T13:14:32.988" v="880"/>
          <ac:picMkLst>
            <pc:docMk/>
            <pc:sldMk cId="2903476841" sldId="311"/>
            <ac:picMk id="5" creationId="{6CDAE99D-69F1-4901-9870-C12EF2B2AEEB}"/>
          </ac:picMkLst>
        </pc:picChg>
      </pc:sldChg>
      <pc:sldChg chg="modSp add mod">
        <pc:chgData name="Alexandra Wulbecker" userId="c86e0020099326a4" providerId="LiveId" clId="{3950BBF2-EC38-4BB5-AF16-B8530792AD34}" dt="2021-07-12T13:28:15.246" v="1472" actId="20577"/>
        <pc:sldMkLst>
          <pc:docMk/>
          <pc:sldMk cId="640024775" sldId="312"/>
        </pc:sldMkLst>
        <pc:spChg chg="mod">
          <ac:chgData name="Alexandra Wulbecker" userId="c86e0020099326a4" providerId="LiveId" clId="{3950BBF2-EC38-4BB5-AF16-B8530792AD34}" dt="2021-07-12T13:28:15.246" v="1472" actId="20577"/>
          <ac:spMkLst>
            <pc:docMk/>
            <pc:sldMk cId="640024775" sldId="312"/>
            <ac:spMk id="3" creationId="{B67D989F-0C83-4DA1-9405-6DCF27B05C9B}"/>
          </ac:spMkLst>
        </pc:spChg>
      </pc:sldChg>
      <pc:sldChg chg="addSp delSp modSp new del">
        <pc:chgData name="Alexandra Wulbecker" userId="c86e0020099326a4" providerId="LiveId" clId="{3950BBF2-EC38-4BB5-AF16-B8530792AD34}" dt="2021-07-12T13:23:57.953" v="1321" actId="2696"/>
        <pc:sldMkLst>
          <pc:docMk/>
          <pc:sldMk cId="4278417699" sldId="312"/>
        </pc:sldMkLst>
        <pc:picChg chg="add del mod">
          <ac:chgData name="Alexandra Wulbecker" userId="c86e0020099326a4" providerId="LiveId" clId="{3950BBF2-EC38-4BB5-AF16-B8530792AD34}" dt="2021-07-12T13:18:39.543" v="983" actId="21"/>
          <ac:picMkLst>
            <pc:docMk/>
            <pc:sldMk cId="4278417699" sldId="312"/>
            <ac:picMk id="2050" creationId="{B2B33C65-B77B-412A-B7CF-B5642D787D7A}"/>
          </ac:picMkLst>
        </pc:picChg>
      </pc:sldChg>
      <pc:sldChg chg="modSp add del mod">
        <pc:chgData name="Alexandra Wulbecker" userId="c86e0020099326a4" providerId="LiveId" clId="{3950BBF2-EC38-4BB5-AF16-B8530792AD34}" dt="2021-07-12T13:27:50.070" v="1439" actId="2696"/>
        <pc:sldMkLst>
          <pc:docMk/>
          <pc:sldMk cId="4289664029" sldId="312"/>
        </pc:sldMkLst>
        <pc:spChg chg="mod">
          <ac:chgData name="Alexandra Wulbecker" userId="c86e0020099326a4" providerId="LiveId" clId="{3950BBF2-EC38-4BB5-AF16-B8530792AD34}" dt="2021-07-12T13:27:31.371" v="1421" actId="20577"/>
          <ac:spMkLst>
            <pc:docMk/>
            <pc:sldMk cId="4289664029" sldId="312"/>
            <ac:spMk id="2" creationId="{F1870776-5435-4EE8-8449-F5CEA6F48CB6}"/>
          </ac:spMkLst>
        </pc:spChg>
      </pc:sldChg>
      <pc:sldChg chg="modSp add del mod">
        <pc:chgData name="Alexandra Wulbecker" userId="c86e0020099326a4" providerId="LiveId" clId="{3950BBF2-EC38-4BB5-AF16-B8530792AD34}" dt="2021-07-12T13:27:50.070" v="1439" actId="2696"/>
        <pc:sldMkLst>
          <pc:docMk/>
          <pc:sldMk cId="1099324717" sldId="313"/>
        </pc:sldMkLst>
        <pc:spChg chg="mod">
          <ac:chgData name="Alexandra Wulbecker" userId="c86e0020099326a4" providerId="LiveId" clId="{3950BBF2-EC38-4BB5-AF16-B8530792AD34}" dt="2021-07-12T13:27:39.636" v="1438" actId="20577"/>
          <ac:spMkLst>
            <pc:docMk/>
            <pc:sldMk cId="1099324717" sldId="313"/>
            <ac:spMk id="2" creationId="{F1870776-5435-4EE8-8449-F5CEA6F48CB6}"/>
          </ac:spMkLst>
        </pc:spChg>
      </pc:sldChg>
      <pc:sldChg chg="modSp add mod">
        <pc:chgData name="Alexandra Wulbecker" userId="c86e0020099326a4" providerId="LiveId" clId="{3950BBF2-EC38-4BB5-AF16-B8530792AD34}" dt="2021-07-12T13:28:28.032" v="1498" actId="20577"/>
        <pc:sldMkLst>
          <pc:docMk/>
          <pc:sldMk cId="2184883661" sldId="313"/>
        </pc:sldMkLst>
        <pc:spChg chg="mod">
          <ac:chgData name="Alexandra Wulbecker" userId="c86e0020099326a4" providerId="LiveId" clId="{3950BBF2-EC38-4BB5-AF16-B8530792AD34}" dt="2021-07-12T13:28:28.032" v="1498" actId="20577"/>
          <ac:spMkLst>
            <pc:docMk/>
            <pc:sldMk cId="2184883661" sldId="313"/>
            <ac:spMk id="3" creationId="{B67D989F-0C83-4DA1-9405-6DCF27B05C9B}"/>
          </ac:spMkLst>
        </pc:spChg>
      </pc:sldChg>
      <pc:sldChg chg="addSp delSp modSp new del mod">
        <pc:chgData name="Alexandra Wulbecker" userId="c86e0020099326a4" providerId="LiveId" clId="{3950BBF2-EC38-4BB5-AF16-B8530792AD34}" dt="2021-07-12T13:18:11.592" v="946" actId="2696"/>
        <pc:sldMkLst>
          <pc:docMk/>
          <pc:sldMk cId="3728059818" sldId="313"/>
        </pc:sldMkLst>
        <pc:spChg chg="mod">
          <ac:chgData name="Alexandra Wulbecker" userId="c86e0020099326a4" providerId="LiveId" clId="{3950BBF2-EC38-4BB5-AF16-B8530792AD34}" dt="2021-07-12T13:18:09.818" v="945" actId="1076"/>
          <ac:spMkLst>
            <pc:docMk/>
            <pc:sldMk cId="3728059818" sldId="313"/>
            <ac:spMk id="2" creationId="{1437CA69-E7A0-4761-A18A-89A7662E8A81}"/>
          </ac:spMkLst>
        </pc:spChg>
        <pc:spChg chg="del">
          <ac:chgData name="Alexandra Wulbecker" userId="c86e0020099326a4" providerId="LiveId" clId="{3950BBF2-EC38-4BB5-AF16-B8530792AD34}" dt="2021-07-12T13:17:24.166" v="941" actId="478"/>
          <ac:spMkLst>
            <pc:docMk/>
            <pc:sldMk cId="3728059818" sldId="313"/>
            <ac:spMk id="3" creationId="{0C581639-1971-4E48-8FD9-DB3EE5A0E722}"/>
          </ac:spMkLst>
        </pc:spChg>
        <pc:picChg chg="add mod">
          <ac:chgData name="Alexandra Wulbecker" userId="c86e0020099326a4" providerId="LiveId" clId="{3950BBF2-EC38-4BB5-AF16-B8530792AD34}" dt="2021-07-12T13:17:31.928" v="943"/>
          <ac:picMkLst>
            <pc:docMk/>
            <pc:sldMk cId="3728059818" sldId="313"/>
            <ac:picMk id="4" creationId="{59E97E32-7762-46CF-BF8F-3AB08DB72606}"/>
          </ac:picMkLst>
        </pc:picChg>
      </pc:sldChg>
      <pc:sldChg chg="addSp modSp add mod">
        <pc:chgData name="Alexandra Wulbecker" userId="c86e0020099326a4" providerId="LiveId" clId="{3950BBF2-EC38-4BB5-AF16-B8530792AD34}" dt="2021-07-12T13:35:34.317" v="1525" actId="1076"/>
        <pc:sldMkLst>
          <pc:docMk/>
          <pc:sldMk cId="4040321035" sldId="314"/>
        </pc:sldMkLst>
        <pc:spChg chg="mod">
          <ac:chgData name="Alexandra Wulbecker" userId="c86e0020099326a4" providerId="LiveId" clId="{3950BBF2-EC38-4BB5-AF16-B8530792AD34}" dt="2021-07-12T13:35:28.772" v="1523" actId="14100"/>
          <ac:spMkLst>
            <pc:docMk/>
            <pc:sldMk cId="4040321035" sldId="314"/>
            <ac:spMk id="3" creationId="{26C23354-378C-4B1B-A085-5EE7AE519D1A}"/>
          </ac:spMkLst>
        </pc:spChg>
        <pc:spChg chg="mod">
          <ac:chgData name="Alexandra Wulbecker" userId="c86e0020099326a4" providerId="LiveId" clId="{3950BBF2-EC38-4BB5-AF16-B8530792AD34}" dt="2021-07-12T13:35:31.385" v="1524" actId="1076"/>
          <ac:spMkLst>
            <pc:docMk/>
            <pc:sldMk cId="4040321035" sldId="314"/>
            <ac:spMk id="5" creationId="{140365CC-F1EB-4AEB-B179-E4EB62E9B1FC}"/>
          </ac:spMkLst>
        </pc:spChg>
        <pc:picChg chg="add mod">
          <ac:chgData name="Alexandra Wulbecker" userId="c86e0020099326a4" providerId="LiveId" clId="{3950BBF2-EC38-4BB5-AF16-B8530792AD34}" dt="2021-07-12T13:35:34.317" v="1525" actId="1076"/>
          <ac:picMkLst>
            <pc:docMk/>
            <pc:sldMk cId="4040321035" sldId="314"/>
            <ac:picMk id="7" creationId="{65617B18-3289-4A1C-863F-A66E083CA43E}"/>
          </ac:picMkLst>
        </pc:picChg>
      </pc:sldChg>
      <pc:sldChg chg="modSp del mod">
        <pc:chgData name="Alexandra Wulbecker" userId="c86e0020099326a4" providerId="LiveId" clId="{3950BBF2-EC38-4BB5-AF16-B8530792AD34}" dt="2021-07-12T14:35:32.973" v="3607" actId="2696"/>
        <pc:sldMkLst>
          <pc:docMk/>
          <pc:sldMk cId="3043121632" sldId="321"/>
        </pc:sldMkLst>
        <pc:spChg chg="mod">
          <ac:chgData name="Alexandra Wulbecker" userId="c86e0020099326a4" providerId="LiveId" clId="{3950BBF2-EC38-4BB5-AF16-B8530792AD34}" dt="2021-07-12T14:14:00.439" v="2629" actId="113"/>
          <ac:spMkLst>
            <pc:docMk/>
            <pc:sldMk cId="3043121632" sldId="321"/>
            <ac:spMk id="3" creationId="{00000000-0000-0000-0000-000000000000}"/>
          </ac:spMkLst>
        </pc:spChg>
      </pc:sldChg>
      <pc:sldChg chg="addSp delSp modSp add mod">
        <pc:chgData name="Alexandra Wulbecker" userId="c86e0020099326a4" providerId="LiveId" clId="{3950BBF2-EC38-4BB5-AF16-B8530792AD34}" dt="2021-07-13T03:12:33.137" v="6879" actId="1076"/>
        <pc:sldMkLst>
          <pc:docMk/>
          <pc:sldMk cId="159748919" sldId="327"/>
        </pc:sldMkLst>
        <pc:spChg chg="mod">
          <ac:chgData name="Alexandra Wulbecker" userId="c86e0020099326a4" providerId="LiveId" clId="{3950BBF2-EC38-4BB5-AF16-B8530792AD34}" dt="2021-07-13T03:12:33.137" v="6879" actId="1076"/>
          <ac:spMkLst>
            <pc:docMk/>
            <pc:sldMk cId="159748919" sldId="327"/>
            <ac:spMk id="5" creationId="{9C618CD1-231E-4BEC-9D9D-454A6E03FB9D}"/>
          </ac:spMkLst>
        </pc:spChg>
        <pc:spChg chg="add mod">
          <ac:chgData name="Alexandra Wulbecker" userId="c86e0020099326a4" providerId="LiveId" clId="{3950BBF2-EC38-4BB5-AF16-B8530792AD34}" dt="2021-07-12T23:35:17.016" v="6665" actId="1076"/>
          <ac:spMkLst>
            <pc:docMk/>
            <pc:sldMk cId="159748919" sldId="327"/>
            <ac:spMk id="7" creationId="{49BBD66F-33C5-43DA-8A68-B7D3A02E85C0}"/>
          </ac:spMkLst>
        </pc:spChg>
        <pc:spChg chg="del mod">
          <ac:chgData name="Alexandra Wulbecker" userId="c86e0020099326a4" providerId="LiveId" clId="{3950BBF2-EC38-4BB5-AF16-B8530792AD34}" dt="2021-07-13T03:07:44.412" v="6865" actId="478"/>
          <ac:spMkLst>
            <pc:docMk/>
            <pc:sldMk cId="159748919" sldId="327"/>
            <ac:spMk id="12" creationId="{7B60CA64-525D-47BC-AC52-A88CA692D1B2}"/>
          </ac:spMkLst>
        </pc:spChg>
        <pc:picChg chg="add del mod">
          <ac:chgData name="Alexandra Wulbecker" userId="c86e0020099326a4" providerId="LiveId" clId="{3950BBF2-EC38-4BB5-AF16-B8530792AD34}" dt="2021-07-13T03:06:38.742" v="6843" actId="1076"/>
          <ac:picMkLst>
            <pc:docMk/>
            <pc:sldMk cId="159748919" sldId="327"/>
            <ac:picMk id="2058" creationId="{4963094B-AB3B-4B8F-ADB0-52AC718E0821}"/>
          </ac:picMkLst>
        </pc:picChg>
      </pc:sldChg>
      <pc:sldChg chg="addSp modSp add del mod ord modNotesTx">
        <pc:chgData name="Alexandra Wulbecker" userId="c86e0020099326a4" providerId="LiveId" clId="{3950BBF2-EC38-4BB5-AF16-B8530792AD34}" dt="2021-07-13T03:54:43.125" v="8172" actId="2696"/>
        <pc:sldMkLst>
          <pc:docMk/>
          <pc:sldMk cId="3476757370" sldId="328"/>
        </pc:sldMkLst>
        <pc:spChg chg="mod">
          <ac:chgData name="Alexandra Wulbecker" userId="c86e0020099326a4" providerId="LiveId" clId="{3950BBF2-EC38-4BB5-AF16-B8530792AD34}" dt="2021-07-12T17:29:02.012" v="6431" actId="1076"/>
          <ac:spMkLst>
            <pc:docMk/>
            <pc:sldMk cId="3476757370" sldId="328"/>
            <ac:spMk id="2" creationId="{EFCE14BC-9AEC-409C-8586-5D0ADC3335AE}"/>
          </ac:spMkLst>
        </pc:spChg>
        <pc:spChg chg="mod">
          <ac:chgData name="Alexandra Wulbecker" userId="c86e0020099326a4" providerId="LiveId" clId="{3950BBF2-EC38-4BB5-AF16-B8530792AD34}" dt="2021-07-12T17:28:37.824" v="6422" actId="1076"/>
          <ac:spMkLst>
            <pc:docMk/>
            <pc:sldMk cId="3476757370" sldId="328"/>
            <ac:spMk id="3" creationId="{FB493264-B984-43D6-B9C3-3DDDE3F08B1D}"/>
          </ac:spMkLst>
        </pc:spChg>
        <pc:spChg chg="add mod">
          <ac:chgData name="Alexandra Wulbecker" userId="c86e0020099326a4" providerId="LiveId" clId="{3950BBF2-EC38-4BB5-AF16-B8530792AD34}" dt="2021-07-12T23:12:53.808" v="6569" actId="1076"/>
          <ac:spMkLst>
            <pc:docMk/>
            <pc:sldMk cId="3476757370" sldId="328"/>
            <ac:spMk id="4" creationId="{B6D2E19E-10FA-4EE4-9ED0-440C561D0CD0}"/>
          </ac:spMkLst>
        </pc:spChg>
        <pc:picChg chg="add mod">
          <ac:chgData name="Alexandra Wulbecker" userId="c86e0020099326a4" providerId="LiveId" clId="{3950BBF2-EC38-4BB5-AF16-B8530792AD34}" dt="2021-07-12T17:28:59.612" v="6430" actId="1076"/>
          <ac:picMkLst>
            <pc:docMk/>
            <pc:sldMk cId="3476757370" sldId="328"/>
            <ac:picMk id="6" creationId="{D3D8699B-6EE4-426F-B9A8-2F3407B87E1A}"/>
          </ac:picMkLst>
        </pc:picChg>
      </pc:sldChg>
      <pc:sldChg chg="addSp delSp modSp add del mod ord">
        <pc:chgData name="Alexandra Wulbecker" userId="c86e0020099326a4" providerId="LiveId" clId="{3950BBF2-EC38-4BB5-AF16-B8530792AD34}" dt="2021-07-12T14:17:22.992" v="2630" actId="2696"/>
        <pc:sldMkLst>
          <pc:docMk/>
          <pc:sldMk cId="3349679131" sldId="329"/>
        </pc:sldMkLst>
        <pc:spChg chg="mod">
          <ac:chgData name="Alexandra Wulbecker" userId="c86e0020099326a4" providerId="LiveId" clId="{3950BBF2-EC38-4BB5-AF16-B8530792AD34}" dt="2021-07-12T13:45:38.025" v="1874" actId="20577"/>
          <ac:spMkLst>
            <pc:docMk/>
            <pc:sldMk cId="3349679131" sldId="329"/>
            <ac:spMk id="2" creationId="{526C0D1C-BD00-4A24-8190-7B37C633818E}"/>
          </ac:spMkLst>
        </pc:spChg>
        <pc:spChg chg="del">
          <ac:chgData name="Alexandra Wulbecker" userId="c86e0020099326a4" providerId="LiveId" clId="{3950BBF2-EC38-4BB5-AF16-B8530792AD34}" dt="2021-07-12T13:46:36.041" v="1883" actId="478"/>
          <ac:spMkLst>
            <pc:docMk/>
            <pc:sldMk cId="3349679131" sldId="329"/>
            <ac:spMk id="3" creationId="{0FC3F7A4-22AA-4D8E-8F81-F714AA0C2A81}"/>
          </ac:spMkLst>
        </pc:spChg>
        <pc:spChg chg="add mod">
          <ac:chgData name="Alexandra Wulbecker" userId="c86e0020099326a4" providerId="LiveId" clId="{3950BBF2-EC38-4BB5-AF16-B8530792AD34}" dt="2021-07-12T13:46:36.041" v="1883" actId="478"/>
          <ac:spMkLst>
            <pc:docMk/>
            <pc:sldMk cId="3349679131" sldId="329"/>
            <ac:spMk id="8" creationId="{369A2E9F-BEB3-419F-A5CF-6F528ED1912F}"/>
          </ac:spMkLst>
        </pc:spChg>
        <pc:picChg chg="del">
          <ac:chgData name="Alexandra Wulbecker" userId="c86e0020099326a4" providerId="LiveId" clId="{3950BBF2-EC38-4BB5-AF16-B8530792AD34}" dt="2021-07-12T13:45:39.751" v="1875" actId="478"/>
          <ac:picMkLst>
            <pc:docMk/>
            <pc:sldMk cId="3349679131" sldId="329"/>
            <ac:picMk id="5" creationId="{479ECA0A-66DD-4AFF-B5DB-3C2E67CD96FE}"/>
          </ac:picMkLst>
        </pc:picChg>
        <pc:picChg chg="add del mod">
          <ac:chgData name="Alexandra Wulbecker" userId="c86e0020099326a4" providerId="LiveId" clId="{3950BBF2-EC38-4BB5-AF16-B8530792AD34}" dt="2021-07-12T13:46:28.836" v="1882" actId="478"/>
          <ac:picMkLst>
            <pc:docMk/>
            <pc:sldMk cId="3349679131" sldId="329"/>
            <ac:picMk id="6" creationId="{AE2A28FE-433F-48DF-9D6D-4EBDA468C8B8}"/>
          </ac:picMkLst>
        </pc:picChg>
      </pc:sldChg>
      <pc:sldChg chg="addSp delSp modSp add mod">
        <pc:chgData name="Alexandra Wulbecker" userId="c86e0020099326a4" providerId="LiveId" clId="{3950BBF2-EC38-4BB5-AF16-B8530792AD34}" dt="2021-07-13T04:03:15.023" v="8461" actId="20577"/>
        <pc:sldMkLst>
          <pc:docMk/>
          <pc:sldMk cId="3299756516" sldId="399"/>
        </pc:sldMkLst>
        <pc:spChg chg="mod">
          <ac:chgData name="Alexandra Wulbecker" userId="c86e0020099326a4" providerId="LiveId" clId="{3950BBF2-EC38-4BB5-AF16-B8530792AD34}" dt="2021-07-13T04:03:15.023" v="8461" actId="20577"/>
          <ac:spMkLst>
            <pc:docMk/>
            <pc:sldMk cId="3299756516" sldId="399"/>
            <ac:spMk id="3" creationId="{0E3966C4-B65C-41CD-9935-89A2D07E2BB3}"/>
          </ac:spMkLst>
        </pc:spChg>
        <pc:spChg chg="add del mod">
          <ac:chgData name="Alexandra Wulbecker" userId="c86e0020099326a4" providerId="LiveId" clId="{3950BBF2-EC38-4BB5-AF16-B8530792AD34}" dt="2021-07-13T03:45:26.087" v="8038" actId="21"/>
          <ac:spMkLst>
            <pc:docMk/>
            <pc:sldMk cId="3299756516" sldId="399"/>
            <ac:spMk id="7" creationId="{14922501-9CEB-4734-BBF2-A1A81A0BC5C9}"/>
          </ac:spMkLst>
        </pc:spChg>
        <pc:picChg chg="del">
          <ac:chgData name="Alexandra Wulbecker" userId="c86e0020099326a4" providerId="LiveId" clId="{3950BBF2-EC38-4BB5-AF16-B8530792AD34}" dt="2021-07-12T14:38:50.173" v="3618" actId="478"/>
          <ac:picMkLst>
            <pc:docMk/>
            <pc:sldMk cId="3299756516" sldId="399"/>
            <ac:picMk id="1026" creationId="{58DCCA45-B2DE-4B75-8409-9018CFE2E625}"/>
          </ac:picMkLst>
        </pc:picChg>
        <pc:picChg chg="add mod">
          <ac:chgData name="Alexandra Wulbecker" userId="c86e0020099326a4" providerId="LiveId" clId="{3950BBF2-EC38-4BB5-AF16-B8530792AD34}" dt="2021-07-12T14:41:31.869" v="3758" actId="1076"/>
          <ac:picMkLst>
            <pc:docMk/>
            <pc:sldMk cId="3299756516" sldId="399"/>
            <ac:picMk id="8194" creationId="{FB0CA822-D840-4450-9446-349BEB30E9D2}"/>
          </ac:picMkLst>
        </pc:picChg>
      </pc:sldChg>
      <pc:sldChg chg="addSp modSp add mod">
        <pc:chgData name="Alexandra Wulbecker" userId="c86e0020099326a4" providerId="LiveId" clId="{3950BBF2-EC38-4BB5-AF16-B8530792AD34}" dt="2021-07-13T04:03:46.305" v="8463" actId="207"/>
        <pc:sldMkLst>
          <pc:docMk/>
          <pc:sldMk cId="4143929385" sldId="400"/>
        </pc:sldMkLst>
        <pc:spChg chg="mod">
          <ac:chgData name="Alexandra Wulbecker" userId="c86e0020099326a4" providerId="LiveId" clId="{3950BBF2-EC38-4BB5-AF16-B8530792AD34}" dt="2021-07-12T14:41:54.529" v="3788" actId="1076"/>
          <ac:spMkLst>
            <pc:docMk/>
            <pc:sldMk cId="4143929385" sldId="400"/>
            <ac:spMk id="3" creationId="{DCFF604A-CE2D-4FC6-BE67-B2264DBA7CE9}"/>
          </ac:spMkLst>
        </pc:spChg>
        <pc:spChg chg="add mod">
          <ac:chgData name="Alexandra Wulbecker" userId="c86e0020099326a4" providerId="LiveId" clId="{3950BBF2-EC38-4BB5-AF16-B8530792AD34}" dt="2021-07-13T04:03:46.305" v="8463" actId="207"/>
          <ac:spMkLst>
            <pc:docMk/>
            <pc:sldMk cId="4143929385" sldId="400"/>
            <ac:spMk id="5" creationId="{686F9BDE-1E02-43C2-A9FC-24F053DEDE16}"/>
          </ac:spMkLst>
        </pc:spChg>
        <pc:picChg chg="mod">
          <ac:chgData name="Alexandra Wulbecker" userId="c86e0020099326a4" providerId="LiveId" clId="{3950BBF2-EC38-4BB5-AF16-B8530792AD34}" dt="2021-07-13T04:03:33.731" v="8462" actId="1076"/>
          <ac:picMkLst>
            <pc:docMk/>
            <pc:sldMk cId="4143929385" sldId="400"/>
            <ac:picMk id="2050" creationId="{3569C7FE-82E6-43DE-B70F-E561F535E9AB}"/>
          </ac:picMkLst>
        </pc:picChg>
      </pc:sldChg>
      <pc:sldChg chg="addSp modSp add mod modClrScheme chgLayout">
        <pc:chgData name="Alexandra Wulbecker" userId="c86e0020099326a4" providerId="LiveId" clId="{3950BBF2-EC38-4BB5-AF16-B8530792AD34}" dt="2021-07-12T15:28:03.995" v="4928" actId="1076"/>
        <pc:sldMkLst>
          <pc:docMk/>
          <pc:sldMk cId="3100280645" sldId="403"/>
        </pc:sldMkLst>
        <pc:spChg chg="add mod ord">
          <ac:chgData name="Alexandra Wulbecker" userId="c86e0020099326a4" providerId="LiveId" clId="{3950BBF2-EC38-4BB5-AF16-B8530792AD34}" dt="2021-07-12T15:28:01.050" v="4927" actId="207"/>
          <ac:spMkLst>
            <pc:docMk/>
            <pc:sldMk cId="3100280645" sldId="403"/>
            <ac:spMk id="2" creationId="{EC35F626-9CD0-4BF2-AAAC-42F7D47613D8}"/>
          </ac:spMkLst>
        </pc:spChg>
        <pc:picChg chg="mod">
          <ac:chgData name="Alexandra Wulbecker" userId="c86e0020099326a4" providerId="LiveId" clId="{3950BBF2-EC38-4BB5-AF16-B8530792AD34}" dt="2021-07-12T15:28:03.995" v="4928" actId="1076"/>
          <ac:picMkLst>
            <pc:docMk/>
            <pc:sldMk cId="3100280645" sldId="403"/>
            <ac:picMk id="3" creationId="{DA4D9129-0C95-43CC-8129-6D5F02979FF0}"/>
          </ac:picMkLst>
        </pc:picChg>
      </pc:sldChg>
      <pc:sldChg chg="add">
        <pc:chgData name="Alexandra Wulbecker" userId="c86e0020099326a4" providerId="LiveId" clId="{3950BBF2-EC38-4BB5-AF16-B8530792AD34}" dt="2021-07-12T13:52:52.578" v="2002"/>
        <pc:sldMkLst>
          <pc:docMk/>
          <pc:sldMk cId="3827098704" sldId="407"/>
        </pc:sldMkLst>
      </pc:sldChg>
      <pc:sldChg chg="addSp delSp modSp new mod">
        <pc:chgData name="Alexandra Wulbecker" userId="c86e0020099326a4" providerId="LiveId" clId="{3950BBF2-EC38-4BB5-AF16-B8530792AD34}" dt="2021-07-13T03:18:57.012" v="7176" actId="1076"/>
        <pc:sldMkLst>
          <pc:docMk/>
          <pc:sldMk cId="482770648" sldId="408"/>
        </pc:sldMkLst>
        <pc:spChg chg="del">
          <ac:chgData name="Alexandra Wulbecker" userId="c86e0020099326a4" providerId="LiveId" clId="{3950BBF2-EC38-4BB5-AF16-B8530792AD34}" dt="2021-07-12T14:19:08.476" v="2633" actId="478"/>
          <ac:spMkLst>
            <pc:docMk/>
            <pc:sldMk cId="482770648" sldId="408"/>
            <ac:spMk id="2" creationId="{6C39BFA9-25C3-4D84-BF79-538F14D4FF57}"/>
          </ac:spMkLst>
        </pc:spChg>
        <pc:spChg chg="add mod">
          <ac:chgData name="Alexandra Wulbecker" userId="c86e0020099326a4" providerId="LiveId" clId="{3950BBF2-EC38-4BB5-AF16-B8530792AD34}" dt="2021-07-13T03:18:47.613" v="7174" actId="1076"/>
          <ac:spMkLst>
            <pc:docMk/>
            <pc:sldMk cId="482770648" sldId="408"/>
            <ac:spMk id="6" creationId="{6207F60C-A091-4763-BBE4-F0A6CBE05503}"/>
          </ac:spMkLst>
        </pc:spChg>
        <pc:spChg chg="add mod">
          <ac:chgData name="Alexandra Wulbecker" userId="c86e0020099326a4" providerId="LiveId" clId="{3950BBF2-EC38-4BB5-AF16-B8530792AD34}" dt="2021-07-13T03:18:52.523" v="7175" actId="1076"/>
          <ac:spMkLst>
            <pc:docMk/>
            <pc:sldMk cId="482770648" sldId="408"/>
            <ac:spMk id="10" creationId="{48C2B4D0-51DC-49F3-8320-5FF98041171F}"/>
          </ac:spMkLst>
        </pc:spChg>
        <pc:spChg chg="add mod">
          <ac:chgData name="Alexandra Wulbecker" userId="c86e0020099326a4" providerId="LiveId" clId="{3950BBF2-EC38-4BB5-AF16-B8530792AD34}" dt="2021-07-13T03:18:57.012" v="7176" actId="1076"/>
          <ac:spMkLst>
            <pc:docMk/>
            <pc:sldMk cId="482770648" sldId="408"/>
            <ac:spMk id="11" creationId="{A8FEEBD2-51AF-48B4-98E6-2FC37B2A9F5F}"/>
          </ac:spMkLst>
        </pc:spChg>
        <pc:picChg chg="add mod">
          <ac:chgData name="Alexandra Wulbecker" userId="c86e0020099326a4" providerId="LiveId" clId="{3950BBF2-EC38-4BB5-AF16-B8530792AD34}" dt="2021-07-13T03:18:30.702" v="7170" actId="1076"/>
          <ac:picMkLst>
            <pc:docMk/>
            <pc:sldMk cId="482770648" sldId="408"/>
            <ac:picMk id="4" creationId="{A552B982-30E0-4E2E-9767-FA0E520D487F}"/>
          </ac:picMkLst>
        </pc:picChg>
        <pc:picChg chg="add mod">
          <ac:chgData name="Alexandra Wulbecker" userId="c86e0020099326a4" providerId="LiveId" clId="{3950BBF2-EC38-4BB5-AF16-B8530792AD34}" dt="2021-07-12T14:19:22.058" v="2637"/>
          <ac:picMkLst>
            <pc:docMk/>
            <pc:sldMk cId="482770648" sldId="408"/>
            <ac:picMk id="5" creationId="{A12E2027-E95C-44E0-AEAD-AFC6F9C43E54}"/>
          </ac:picMkLst>
        </pc:picChg>
        <pc:picChg chg="add del mod">
          <ac:chgData name="Alexandra Wulbecker" userId="c86e0020099326a4" providerId="LiveId" clId="{3950BBF2-EC38-4BB5-AF16-B8530792AD34}" dt="2021-07-13T03:18:40.067" v="7172" actId="1076"/>
          <ac:picMkLst>
            <pc:docMk/>
            <pc:sldMk cId="482770648" sldId="408"/>
            <ac:picMk id="8" creationId="{1840F5F6-8E06-4CD3-9955-341F39C24063}"/>
          </ac:picMkLst>
        </pc:picChg>
        <pc:picChg chg="add mod">
          <ac:chgData name="Alexandra Wulbecker" userId="c86e0020099326a4" providerId="LiveId" clId="{3950BBF2-EC38-4BB5-AF16-B8530792AD34}" dt="2021-07-13T03:18:43.352" v="7173" actId="1076"/>
          <ac:picMkLst>
            <pc:docMk/>
            <pc:sldMk cId="482770648" sldId="408"/>
            <ac:picMk id="9" creationId="{30A668DE-3AAB-4D48-B87C-E2A5BF52158D}"/>
          </ac:picMkLst>
        </pc:picChg>
        <pc:picChg chg="add mod">
          <ac:chgData name="Alexandra Wulbecker" userId="c86e0020099326a4" providerId="LiveId" clId="{3950BBF2-EC38-4BB5-AF16-B8530792AD34}" dt="2021-07-13T03:18:37.350" v="7171" actId="1076"/>
          <ac:picMkLst>
            <pc:docMk/>
            <pc:sldMk cId="482770648" sldId="408"/>
            <ac:picMk id="6146" creationId="{B76C470F-7A2A-4ADF-84CE-6D61D029351A}"/>
          </ac:picMkLst>
        </pc:picChg>
      </pc:sldChg>
      <pc:sldChg chg="add del">
        <pc:chgData name="Alexandra Wulbecker" userId="c86e0020099326a4" providerId="LiveId" clId="{3950BBF2-EC38-4BB5-AF16-B8530792AD34}" dt="2021-07-12T14:25:40.612" v="2836" actId="2696"/>
        <pc:sldMkLst>
          <pc:docMk/>
          <pc:sldMk cId="2563630446" sldId="409"/>
        </pc:sldMkLst>
      </pc:sldChg>
      <pc:sldChg chg="addSp delSp modSp add mod">
        <pc:chgData name="Alexandra Wulbecker" userId="c86e0020099326a4" providerId="LiveId" clId="{3950BBF2-EC38-4BB5-AF16-B8530792AD34}" dt="2021-07-13T04:01:55.693" v="8430" actId="20577"/>
        <pc:sldMkLst>
          <pc:docMk/>
          <pc:sldMk cId="1797816415" sldId="410"/>
        </pc:sldMkLst>
        <pc:spChg chg="add mod">
          <ac:chgData name="Alexandra Wulbecker" userId="c86e0020099326a4" providerId="LiveId" clId="{3950BBF2-EC38-4BB5-AF16-B8530792AD34}" dt="2021-07-12T23:22:20.395" v="6581" actId="1076"/>
          <ac:spMkLst>
            <pc:docMk/>
            <pc:sldMk cId="1797816415" sldId="410"/>
            <ac:spMk id="2" creationId="{D3BA871F-A8CA-4036-99AD-EA284B9B2BE3}"/>
          </ac:spMkLst>
        </pc:spChg>
        <pc:spChg chg="mod">
          <ac:chgData name="Alexandra Wulbecker" userId="c86e0020099326a4" providerId="LiveId" clId="{3950BBF2-EC38-4BB5-AF16-B8530792AD34}" dt="2021-07-13T04:00:12.698" v="8352" actId="20577"/>
          <ac:spMkLst>
            <pc:docMk/>
            <pc:sldMk cId="1797816415" sldId="410"/>
            <ac:spMk id="6" creationId="{6207F60C-A091-4763-BBE4-F0A6CBE05503}"/>
          </ac:spMkLst>
        </pc:spChg>
        <pc:spChg chg="mod">
          <ac:chgData name="Alexandra Wulbecker" userId="c86e0020099326a4" providerId="LiveId" clId="{3950BBF2-EC38-4BB5-AF16-B8530792AD34}" dt="2021-07-13T04:01:01.510" v="8378" actId="20577"/>
          <ac:spMkLst>
            <pc:docMk/>
            <pc:sldMk cId="1797816415" sldId="410"/>
            <ac:spMk id="10" creationId="{48C2B4D0-51DC-49F3-8320-5FF98041171F}"/>
          </ac:spMkLst>
        </pc:spChg>
        <pc:spChg chg="mod">
          <ac:chgData name="Alexandra Wulbecker" userId="c86e0020099326a4" providerId="LiveId" clId="{3950BBF2-EC38-4BB5-AF16-B8530792AD34}" dt="2021-07-13T04:01:55.693" v="8430" actId="20577"/>
          <ac:spMkLst>
            <pc:docMk/>
            <pc:sldMk cId="1797816415" sldId="410"/>
            <ac:spMk id="11" creationId="{A8FEEBD2-51AF-48B4-98E6-2FC37B2A9F5F}"/>
          </ac:spMkLst>
        </pc:spChg>
        <pc:spChg chg="add mod">
          <ac:chgData name="Alexandra Wulbecker" userId="c86e0020099326a4" providerId="LiveId" clId="{3950BBF2-EC38-4BB5-AF16-B8530792AD34}" dt="2021-07-12T23:14:14.697" v="6571" actId="1076"/>
          <ac:spMkLst>
            <pc:docMk/>
            <pc:sldMk cId="1797816415" sldId="410"/>
            <ac:spMk id="12" creationId="{06FD20F0-8040-4EF9-AB4B-3CB84D182C40}"/>
          </ac:spMkLst>
        </pc:spChg>
        <pc:spChg chg="add mod">
          <ac:chgData name="Alexandra Wulbecker" userId="c86e0020099326a4" providerId="LiveId" clId="{3950BBF2-EC38-4BB5-AF16-B8530792AD34}" dt="2021-07-12T23:22:29.744" v="6585" actId="20577"/>
          <ac:spMkLst>
            <pc:docMk/>
            <pc:sldMk cId="1797816415" sldId="410"/>
            <ac:spMk id="13" creationId="{07FD0E98-DF5E-4CC2-A94C-C2C69E2208A3}"/>
          </ac:spMkLst>
        </pc:spChg>
        <pc:spChg chg="add mod">
          <ac:chgData name="Alexandra Wulbecker" userId="c86e0020099326a4" providerId="LiveId" clId="{3950BBF2-EC38-4BB5-AF16-B8530792AD34}" dt="2021-07-12T23:22:39.383" v="6589" actId="20577"/>
          <ac:spMkLst>
            <pc:docMk/>
            <pc:sldMk cId="1797816415" sldId="410"/>
            <ac:spMk id="14" creationId="{6DC1FA29-3FE2-4FDA-AB8C-47936BA74F5B}"/>
          </ac:spMkLst>
        </pc:spChg>
        <pc:picChg chg="mod">
          <ac:chgData name="Alexandra Wulbecker" userId="c86e0020099326a4" providerId="LiveId" clId="{3950BBF2-EC38-4BB5-AF16-B8530792AD34}" dt="2021-07-12T23:22:10.237" v="6575" actId="1076"/>
          <ac:picMkLst>
            <pc:docMk/>
            <pc:sldMk cId="1797816415" sldId="410"/>
            <ac:picMk id="4" creationId="{A552B982-30E0-4E2E-9767-FA0E520D487F}"/>
          </ac:picMkLst>
        </pc:picChg>
        <pc:picChg chg="del">
          <ac:chgData name="Alexandra Wulbecker" userId="c86e0020099326a4" providerId="LiveId" clId="{3950BBF2-EC38-4BB5-AF16-B8530792AD34}" dt="2021-07-12T14:32:03.797" v="3438" actId="478"/>
          <ac:picMkLst>
            <pc:docMk/>
            <pc:sldMk cId="1797816415" sldId="410"/>
            <ac:picMk id="8" creationId="{1840F5F6-8E06-4CD3-9955-341F39C24063}"/>
          </ac:picMkLst>
        </pc:picChg>
        <pc:picChg chg="del">
          <ac:chgData name="Alexandra Wulbecker" userId="c86e0020099326a4" providerId="LiveId" clId="{3950BBF2-EC38-4BB5-AF16-B8530792AD34}" dt="2021-07-12T14:31:21.213" v="3424" actId="478"/>
          <ac:picMkLst>
            <pc:docMk/>
            <pc:sldMk cId="1797816415" sldId="410"/>
            <ac:picMk id="9" creationId="{30A668DE-3AAB-4D48-B87C-E2A5BF52158D}"/>
          </ac:picMkLst>
        </pc:picChg>
        <pc:picChg chg="del">
          <ac:chgData name="Alexandra Wulbecker" userId="c86e0020099326a4" providerId="LiveId" clId="{3950BBF2-EC38-4BB5-AF16-B8530792AD34}" dt="2021-07-12T14:32:42.230" v="3499" actId="478"/>
          <ac:picMkLst>
            <pc:docMk/>
            <pc:sldMk cId="1797816415" sldId="410"/>
            <ac:picMk id="6146" creationId="{B76C470F-7A2A-4ADF-84CE-6D61D029351A}"/>
          </ac:picMkLst>
        </pc:picChg>
      </pc:sldChg>
      <pc:sldChg chg="new del">
        <pc:chgData name="Alexandra Wulbecker" userId="c86e0020099326a4" providerId="LiveId" clId="{3950BBF2-EC38-4BB5-AF16-B8530792AD34}" dt="2021-07-12T14:42:50.220" v="3802" actId="680"/>
        <pc:sldMkLst>
          <pc:docMk/>
          <pc:sldMk cId="373478858" sldId="411"/>
        </pc:sldMkLst>
      </pc:sldChg>
      <pc:sldChg chg="modSp new del mod">
        <pc:chgData name="Alexandra Wulbecker" userId="c86e0020099326a4" providerId="LiveId" clId="{3950BBF2-EC38-4BB5-AF16-B8530792AD34}" dt="2021-07-12T14:36:20.085" v="3617" actId="2696"/>
        <pc:sldMkLst>
          <pc:docMk/>
          <pc:sldMk cId="792535452" sldId="411"/>
        </pc:sldMkLst>
        <pc:spChg chg="mod">
          <ac:chgData name="Alexandra Wulbecker" userId="c86e0020099326a4" providerId="LiveId" clId="{3950BBF2-EC38-4BB5-AF16-B8530792AD34}" dt="2021-07-12T14:35:47.350" v="3615" actId="20577"/>
          <ac:spMkLst>
            <pc:docMk/>
            <pc:sldMk cId="792535452" sldId="411"/>
            <ac:spMk id="2" creationId="{9BCD846B-5638-4FA2-BFBA-C525384BE6BD}"/>
          </ac:spMkLst>
        </pc:spChg>
      </pc:sldChg>
      <pc:sldChg chg="addSp delSp modSp add mod ord">
        <pc:chgData name="Alexandra Wulbecker" userId="c86e0020099326a4" providerId="LiveId" clId="{3950BBF2-EC38-4BB5-AF16-B8530792AD34}" dt="2021-07-13T03:52:40.782" v="8171" actId="1076"/>
        <pc:sldMkLst>
          <pc:docMk/>
          <pc:sldMk cId="2683302582" sldId="411"/>
        </pc:sldMkLst>
        <pc:spChg chg="mod">
          <ac:chgData name="Alexandra Wulbecker" userId="c86e0020099326a4" providerId="LiveId" clId="{3950BBF2-EC38-4BB5-AF16-B8530792AD34}" dt="2021-07-13T03:03:41.001" v="6818" actId="20577"/>
          <ac:spMkLst>
            <pc:docMk/>
            <pc:sldMk cId="2683302582" sldId="411"/>
            <ac:spMk id="2" creationId="{526C0D1C-BD00-4A24-8190-7B37C633818E}"/>
          </ac:spMkLst>
        </pc:spChg>
        <pc:spChg chg="mod">
          <ac:chgData name="Alexandra Wulbecker" userId="c86e0020099326a4" providerId="LiveId" clId="{3950BBF2-EC38-4BB5-AF16-B8530792AD34}" dt="2021-07-12T15:11:18.358" v="3985" actId="1076"/>
          <ac:spMkLst>
            <pc:docMk/>
            <pc:sldMk cId="2683302582" sldId="411"/>
            <ac:spMk id="8" creationId="{D640A7DA-9EC0-4E68-8FC5-D2CD2FD29A93}"/>
          </ac:spMkLst>
        </pc:spChg>
        <pc:spChg chg="mod">
          <ac:chgData name="Alexandra Wulbecker" userId="c86e0020099326a4" providerId="LiveId" clId="{3950BBF2-EC38-4BB5-AF16-B8530792AD34}" dt="2021-07-12T15:08:31.429" v="3978" actId="1076"/>
          <ac:spMkLst>
            <pc:docMk/>
            <pc:sldMk cId="2683302582" sldId="411"/>
            <ac:spMk id="11" creationId="{9F4B01B1-758B-4162-8079-56529665EE47}"/>
          </ac:spMkLst>
        </pc:spChg>
        <pc:picChg chg="add mod">
          <ac:chgData name="Alexandra Wulbecker" userId="c86e0020099326a4" providerId="LiveId" clId="{3950BBF2-EC38-4BB5-AF16-B8530792AD34}" dt="2021-07-13T03:52:36.789" v="8170" actId="1076"/>
          <ac:picMkLst>
            <pc:docMk/>
            <pc:sldMk cId="2683302582" sldId="411"/>
            <ac:picMk id="4" creationId="{FED1683D-F429-4A4D-A62F-4D8C5D2B3448}"/>
          </ac:picMkLst>
        </pc:picChg>
        <pc:picChg chg="add mod">
          <ac:chgData name="Alexandra Wulbecker" userId="c86e0020099326a4" providerId="LiveId" clId="{3950BBF2-EC38-4BB5-AF16-B8530792AD34}" dt="2021-07-12T15:08:15.213" v="3975" actId="1076"/>
          <ac:picMkLst>
            <pc:docMk/>
            <pc:sldMk cId="2683302582" sldId="411"/>
            <ac:picMk id="9" creationId="{1ADD2CE6-0DC0-4602-970A-5674E3D67B43}"/>
          </ac:picMkLst>
        </pc:picChg>
        <pc:picChg chg="del">
          <ac:chgData name="Alexandra Wulbecker" userId="c86e0020099326a4" providerId="LiveId" clId="{3950BBF2-EC38-4BB5-AF16-B8530792AD34}" dt="2021-07-12T14:45:34.742" v="3845" actId="478"/>
          <ac:picMkLst>
            <pc:docMk/>
            <pc:sldMk cId="2683302582" sldId="411"/>
            <ac:picMk id="2050" creationId="{8F567C39-5EBD-477A-AB7F-5A64E5C15281}"/>
          </ac:picMkLst>
        </pc:picChg>
        <pc:picChg chg="del">
          <ac:chgData name="Alexandra Wulbecker" userId="c86e0020099326a4" providerId="LiveId" clId="{3950BBF2-EC38-4BB5-AF16-B8530792AD34}" dt="2021-07-12T14:45:35.303" v="3846" actId="478"/>
          <ac:picMkLst>
            <pc:docMk/>
            <pc:sldMk cId="2683302582" sldId="411"/>
            <ac:picMk id="4098" creationId="{248DAF2B-EC32-4CAF-AD7A-870BF47784D1}"/>
          </ac:picMkLst>
        </pc:picChg>
        <pc:picChg chg="add mod">
          <ac:chgData name="Alexandra Wulbecker" userId="c86e0020099326a4" providerId="LiveId" clId="{3950BBF2-EC38-4BB5-AF16-B8530792AD34}" dt="2021-07-13T03:52:40.782" v="8171" actId="1076"/>
          <ac:picMkLst>
            <pc:docMk/>
            <pc:sldMk cId="2683302582" sldId="411"/>
            <ac:picMk id="9218" creationId="{2AC5EF7B-81A2-471F-B5E0-F6CBC242F815}"/>
          </ac:picMkLst>
        </pc:picChg>
      </pc:sldChg>
      <pc:sldChg chg="addSp delSp modSp new del mod">
        <pc:chgData name="Alexandra Wulbecker" userId="c86e0020099326a4" providerId="LiveId" clId="{3950BBF2-EC38-4BB5-AF16-B8530792AD34}" dt="2021-07-13T03:04:19.840" v="6819" actId="2696"/>
        <pc:sldMkLst>
          <pc:docMk/>
          <pc:sldMk cId="1315701958" sldId="412"/>
        </pc:sldMkLst>
        <pc:spChg chg="mod">
          <ac:chgData name="Alexandra Wulbecker" userId="c86e0020099326a4" providerId="LiveId" clId="{3950BBF2-EC38-4BB5-AF16-B8530792AD34}" dt="2021-07-12T15:01:40.659" v="3937" actId="207"/>
          <ac:spMkLst>
            <pc:docMk/>
            <pc:sldMk cId="1315701958" sldId="412"/>
            <ac:spMk id="2" creationId="{656AF111-BE15-45CA-9E1E-75B0BB1A6009}"/>
          </ac:spMkLst>
        </pc:spChg>
        <pc:spChg chg="add del mod">
          <ac:chgData name="Alexandra Wulbecker" userId="c86e0020099326a4" providerId="LiveId" clId="{3950BBF2-EC38-4BB5-AF16-B8530792AD34}" dt="2021-07-12T15:07:58.132" v="3972" actId="1076"/>
          <ac:spMkLst>
            <pc:docMk/>
            <pc:sldMk cId="1315701958" sldId="412"/>
            <ac:spMk id="3" creationId="{F2F21FD7-E681-45C3-806D-968D049FD38E}"/>
          </ac:spMkLst>
        </pc:spChg>
        <pc:spChg chg="add del mod">
          <ac:chgData name="Alexandra Wulbecker" userId="c86e0020099326a4" providerId="LiveId" clId="{3950BBF2-EC38-4BB5-AF16-B8530792AD34}" dt="2021-07-12T15:06:25.730" v="3963"/>
          <ac:spMkLst>
            <pc:docMk/>
            <pc:sldMk cId="1315701958" sldId="412"/>
            <ac:spMk id="8" creationId="{82F673AB-2D96-4C5D-9194-FB9EC77A2F7A}"/>
          </ac:spMkLst>
        </pc:spChg>
        <pc:spChg chg="add mod">
          <ac:chgData name="Alexandra Wulbecker" userId="c86e0020099326a4" providerId="LiveId" clId="{3950BBF2-EC38-4BB5-AF16-B8530792AD34}" dt="2021-07-12T15:08:03.157" v="3974" actId="1076"/>
          <ac:spMkLst>
            <pc:docMk/>
            <pc:sldMk cId="1315701958" sldId="412"/>
            <ac:spMk id="10" creationId="{1555491D-D282-413D-AC19-59A8B73B3D07}"/>
          </ac:spMkLst>
        </pc:spChg>
        <pc:picChg chg="add mod">
          <ac:chgData name="Alexandra Wulbecker" userId="c86e0020099326a4" providerId="LiveId" clId="{3950BBF2-EC38-4BB5-AF16-B8530792AD34}" dt="2021-07-12T15:07:59.381" v="3973" actId="1076"/>
          <ac:picMkLst>
            <pc:docMk/>
            <pc:sldMk cId="1315701958" sldId="412"/>
            <ac:picMk id="5" creationId="{A1CAD0DC-8901-4A9D-AD97-9D557CCFC964}"/>
          </ac:picMkLst>
        </pc:picChg>
        <pc:picChg chg="add mod">
          <ac:chgData name="Alexandra Wulbecker" userId="c86e0020099326a4" providerId="LiveId" clId="{3950BBF2-EC38-4BB5-AF16-B8530792AD34}" dt="2021-07-12T15:01:31.603" v="3923"/>
          <ac:picMkLst>
            <pc:docMk/>
            <pc:sldMk cId="1315701958" sldId="412"/>
            <ac:picMk id="6" creationId="{2A5A71A3-DC6F-4D9E-848E-F01D6BA1445A}"/>
          </ac:picMkLst>
        </pc:picChg>
      </pc:sldChg>
      <pc:sldChg chg="add del ord">
        <pc:chgData name="Alexandra Wulbecker" userId="c86e0020099326a4" providerId="LiveId" clId="{3950BBF2-EC38-4BB5-AF16-B8530792AD34}" dt="2021-07-12T14:46:10.366" v="3854" actId="2696"/>
        <pc:sldMkLst>
          <pc:docMk/>
          <pc:sldMk cId="3389823322" sldId="412"/>
        </pc:sldMkLst>
      </pc:sldChg>
      <pc:sldChg chg="addSp delSp modSp new del mod">
        <pc:chgData name="Alexandra Wulbecker" userId="c86e0020099326a4" providerId="LiveId" clId="{3950BBF2-EC38-4BB5-AF16-B8530792AD34}" dt="2021-07-12T15:15:47.489" v="4087" actId="2696"/>
        <pc:sldMkLst>
          <pc:docMk/>
          <pc:sldMk cId="1915220734" sldId="413"/>
        </pc:sldMkLst>
        <pc:spChg chg="mod">
          <ac:chgData name="Alexandra Wulbecker" userId="c86e0020099326a4" providerId="LiveId" clId="{3950BBF2-EC38-4BB5-AF16-B8530792AD34}" dt="2021-07-12T15:15:17.542" v="4070" actId="404"/>
          <ac:spMkLst>
            <pc:docMk/>
            <pc:sldMk cId="1915220734" sldId="413"/>
            <ac:spMk id="2" creationId="{8046AFED-4591-4E7A-93AD-36CC5F75709F}"/>
          </ac:spMkLst>
        </pc:spChg>
        <pc:spChg chg="del">
          <ac:chgData name="Alexandra Wulbecker" userId="c86e0020099326a4" providerId="LiveId" clId="{3950BBF2-EC38-4BB5-AF16-B8530792AD34}" dt="2021-07-12T15:13:49.564" v="4019" actId="478"/>
          <ac:spMkLst>
            <pc:docMk/>
            <pc:sldMk cId="1915220734" sldId="413"/>
            <ac:spMk id="3" creationId="{260DDA5E-6006-4E4A-BA81-A3CA8F7C704C}"/>
          </ac:spMkLst>
        </pc:spChg>
        <pc:picChg chg="add mod">
          <ac:chgData name="Alexandra Wulbecker" userId="c86e0020099326a4" providerId="LiveId" clId="{3950BBF2-EC38-4BB5-AF16-B8530792AD34}" dt="2021-07-12T15:12:32.954" v="4016"/>
          <ac:picMkLst>
            <pc:docMk/>
            <pc:sldMk cId="1915220734" sldId="413"/>
            <ac:picMk id="4" creationId="{B0DF6968-E51D-4A72-9776-FCCCB4E0558A}"/>
          </ac:picMkLst>
        </pc:picChg>
        <pc:picChg chg="add mod">
          <ac:chgData name="Alexandra Wulbecker" userId="c86e0020099326a4" providerId="LiveId" clId="{3950BBF2-EC38-4BB5-AF16-B8530792AD34}" dt="2021-07-12T15:15:23.982" v="4073" actId="1076"/>
          <ac:picMkLst>
            <pc:docMk/>
            <pc:sldMk cId="1915220734" sldId="413"/>
            <ac:picMk id="6" creationId="{97FE1756-C68E-4F87-B56E-D1B5D6DAC1A0}"/>
          </ac:picMkLst>
        </pc:picChg>
      </pc:sldChg>
      <pc:sldChg chg="addSp delSp modSp add mod ord">
        <pc:chgData name="Alexandra Wulbecker" userId="c86e0020099326a4" providerId="LiveId" clId="{3950BBF2-EC38-4BB5-AF16-B8530792AD34}" dt="2021-07-12T17:53:11.321" v="6554" actId="1076"/>
        <pc:sldMkLst>
          <pc:docMk/>
          <pc:sldMk cId="3087358485" sldId="414"/>
        </pc:sldMkLst>
        <pc:spChg chg="mod">
          <ac:chgData name="Alexandra Wulbecker" userId="c86e0020099326a4" providerId="LiveId" clId="{3950BBF2-EC38-4BB5-AF16-B8530792AD34}" dt="2021-07-12T15:15:34.356" v="4084" actId="20577"/>
          <ac:spMkLst>
            <pc:docMk/>
            <pc:sldMk cId="3087358485" sldId="414"/>
            <ac:spMk id="2" creationId="{8046AFED-4591-4E7A-93AD-36CC5F75709F}"/>
          </ac:spMkLst>
        </pc:spChg>
        <pc:picChg chg="mod">
          <ac:chgData name="Alexandra Wulbecker" userId="c86e0020099326a4" providerId="LiveId" clId="{3950BBF2-EC38-4BB5-AF16-B8530792AD34}" dt="2021-07-12T15:15:39.917" v="4086" actId="1076"/>
          <ac:picMkLst>
            <pc:docMk/>
            <pc:sldMk cId="3087358485" sldId="414"/>
            <ac:picMk id="4" creationId="{B0DF6968-E51D-4A72-9776-FCCCB4E0558A}"/>
          </ac:picMkLst>
        </pc:picChg>
        <pc:picChg chg="add mod">
          <ac:chgData name="Alexandra Wulbecker" userId="c86e0020099326a4" providerId="LiveId" clId="{3950BBF2-EC38-4BB5-AF16-B8530792AD34}" dt="2021-07-12T15:16:30.881" v="4115" actId="1076"/>
          <ac:picMkLst>
            <pc:docMk/>
            <pc:sldMk cId="3087358485" sldId="414"/>
            <ac:picMk id="5" creationId="{768BF9B9-9FB4-4BEE-9F84-C6D932661BFF}"/>
          </ac:picMkLst>
        </pc:picChg>
        <pc:picChg chg="del mod">
          <ac:chgData name="Alexandra Wulbecker" userId="c86e0020099326a4" providerId="LiveId" clId="{3950BBF2-EC38-4BB5-AF16-B8530792AD34}" dt="2021-07-12T15:16:07.299" v="4113" actId="478"/>
          <ac:picMkLst>
            <pc:docMk/>
            <pc:sldMk cId="3087358485" sldId="414"/>
            <ac:picMk id="6" creationId="{97FE1756-C68E-4F87-B56E-D1B5D6DAC1A0}"/>
          </ac:picMkLst>
        </pc:picChg>
        <pc:picChg chg="add mod">
          <ac:chgData name="Alexandra Wulbecker" userId="c86e0020099326a4" providerId="LiveId" clId="{3950BBF2-EC38-4BB5-AF16-B8530792AD34}" dt="2021-07-12T15:17:07.410" v="4121" actId="1076"/>
          <ac:picMkLst>
            <pc:docMk/>
            <pc:sldMk cId="3087358485" sldId="414"/>
            <ac:picMk id="7" creationId="{29CDB763-05EB-405A-BEC2-A559DAE511CC}"/>
          </ac:picMkLst>
        </pc:picChg>
        <pc:picChg chg="add mod">
          <ac:chgData name="Alexandra Wulbecker" userId="c86e0020099326a4" providerId="LiveId" clId="{3950BBF2-EC38-4BB5-AF16-B8530792AD34}" dt="2021-07-12T17:53:11.321" v="6554" actId="1076"/>
          <ac:picMkLst>
            <pc:docMk/>
            <pc:sldMk cId="3087358485" sldId="414"/>
            <ac:picMk id="8" creationId="{258DAC55-6CFC-4289-8EA6-3F90173ABD26}"/>
          </ac:picMkLst>
        </pc:picChg>
      </pc:sldChg>
      <pc:sldChg chg="addSp modSp add mod">
        <pc:chgData name="Alexandra Wulbecker" userId="c86e0020099326a4" providerId="LiveId" clId="{3950BBF2-EC38-4BB5-AF16-B8530792AD34}" dt="2021-07-13T04:08:27.430" v="8474" actId="20577"/>
        <pc:sldMkLst>
          <pc:docMk/>
          <pc:sldMk cId="2709322893" sldId="415"/>
        </pc:sldMkLst>
        <pc:spChg chg="mod">
          <ac:chgData name="Alexandra Wulbecker" userId="c86e0020099326a4" providerId="LiveId" clId="{3950BBF2-EC38-4BB5-AF16-B8530792AD34}" dt="2021-07-12T15:16:02.025" v="4112" actId="20577"/>
          <ac:spMkLst>
            <pc:docMk/>
            <pc:sldMk cId="2709322893" sldId="415"/>
            <ac:spMk id="2" creationId="{8046AFED-4591-4E7A-93AD-36CC5F75709F}"/>
          </ac:spMkLst>
        </pc:spChg>
        <pc:spChg chg="add mod">
          <ac:chgData name="Alexandra Wulbecker" userId="c86e0020099326a4" providerId="LiveId" clId="{3950BBF2-EC38-4BB5-AF16-B8530792AD34}" dt="2021-07-13T03:16:33.420" v="7086" actId="20577"/>
          <ac:spMkLst>
            <pc:docMk/>
            <pc:sldMk cId="2709322893" sldId="415"/>
            <ac:spMk id="3" creationId="{C7994DE1-09DA-4987-BC50-B6B71AFC245E}"/>
          </ac:spMkLst>
        </pc:spChg>
        <pc:spChg chg="add mod">
          <ac:chgData name="Alexandra Wulbecker" userId="c86e0020099326a4" providerId="LiveId" clId="{3950BBF2-EC38-4BB5-AF16-B8530792AD34}" dt="2021-07-12T23:28:59.591" v="6662"/>
          <ac:spMkLst>
            <pc:docMk/>
            <pc:sldMk cId="2709322893" sldId="415"/>
            <ac:spMk id="7" creationId="{E35D6DD5-51F7-41C3-8570-9DE31C1F88BC}"/>
          </ac:spMkLst>
        </pc:spChg>
        <pc:spChg chg="add mod">
          <ac:chgData name="Alexandra Wulbecker" userId="c86e0020099326a4" providerId="LiveId" clId="{3950BBF2-EC38-4BB5-AF16-B8530792AD34}" dt="2021-07-13T03:16:20.487" v="7027" actId="1076"/>
          <ac:spMkLst>
            <pc:docMk/>
            <pc:sldMk cId="2709322893" sldId="415"/>
            <ac:spMk id="8" creationId="{63FB33BD-9187-435C-A3FE-D510B8B39D51}"/>
          </ac:spMkLst>
        </pc:spChg>
        <pc:spChg chg="add mod">
          <ac:chgData name="Alexandra Wulbecker" userId="c86e0020099326a4" providerId="LiveId" clId="{3950BBF2-EC38-4BB5-AF16-B8530792AD34}" dt="2021-07-13T04:08:27.430" v="8474" actId="20577"/>
          <ac:spMkLst>
            <pc:docMk/>
            <pc:sldMk cId="2709322893" sldId="415"/>
            <ac:spMk id="9" creationId="{CF5E63B6-7D4F-4692-A46B-835FA381FB7E}"/>
          </ac:spMkLst>
        </pc:spChg>
        <pc:picChg chg="add mod">
          <ac:chgData name="Alexandra Wulbecker" userId="c86e0020099326a4" providerId="LiveId" clId="{3950BBF2-EC38-4BB5-AF16-B8530792AD34}" dt="2021-07-12T15:17:25.402" v="4123" actId="1076"/>
          <ac:picMkLst>
            <pc:docMk/>
            <pc:sldMk cId="2709322893" sldId="415"/>
            <ac:picMk id="5" creationId="{C79072BC-68A6-43AC-8F2E-254B29506F76}"/>
          </ac:picMkLst>
        </pc:picChg>
        <pc:picChg chg="mod">
          <ac:chgData name="Alexandra Wulbecker" userId="c86e0020099326a4" providerId="LiveId" clId="{3950BBF2-EC38-4BB5-AF16-B8530792AD34}" dt="2021-07-12T15:16:43.139" v="4119" actId="1076"/>
          <ac:picMkLst>
            <pc:docMk/>
            <pc:sldMk cId="2709322893" sldId="415"/>
            <ac:picMk id="6" creationId="{97FE1756-C68E-4F87-B56E-D1B5D6DAC1A0}"/>
          </ac:picMkLst>
        </pc:picChg>
      </pc:sldChg>
      <pc:sldChg chg="addSp modSp new del mod">
        <pc:chgData name="Alexandra Wulbecker" userId="c86e0020099326a4" providerId="LiveId" clId="{3950BBF2-EC38-4BB5-AF16-B8530792AD34}" dt="2021-07-12T16:32:32.379" v="6371" actId="2696"/>
        <pc:sldMkLst>
          <pc:docMk/>
          <pc:sldMk cId="1896265904" sldId="416"/>
        </pc:sldMkLst>
        <pc:spChg chg="mod">
          <ac:chgData name="Alexandra Wulbecker" userId="c86e0020099326a4" providerId="LiveId" clId="{3950BBF2-EC38-4BB5-AF16-B8530792AD34}" dt="2021-07-12T15:49:50.501" v="6068" actId="20577"/>
          <ac:spMkLst>
            <pc:docMk/>
            <pc:sldMk cId="1896265904" sldId="416"/>
            <ac:spMk id="2" creationId="{349AF495-01B7-4539-894A-1F1DEB3D0346}"/>
          </ac:spMkLst>
        </pc:spChg>
        <pc:spChg chg="mod">
          <ac:chgData name="Alexandra Wulbecker" userId="c86e0020099326a4" providerId="LiveId" clId="{3950BBF2-EC38-4BB5-AF16-B8530792AD34}" dt="2021-07-12T15:45:21.748" v="5654" actId="20577"/>
          <ac:spMkLst>
            <pc:docMk/>
            <pc:sldMk cId="1896265904" sldId="416"/>
            <ac:spMk id="3" creationId="{3B5399D8-FA1F-4DDF-ADB0-F5AF0AA205CA}"/>
          </ac:spMkLst>
        </pc:spChg>
        <pc:picChg chg="add mod">
          <ac:chgData name="Alexandra Wulbecker" userId="c86e0020099326a4" providerId="LiveId" clId="{3950BBF2-EC38-4BB5-AF16-B8530792AD34}" dt="2021-07-12T15:26:29.061" v="4741"/>
          <ac:picMkLst>
            <pc:docMk/>
            <pc:sldMk cId="1896265904" sldId="416"/>
            <ac:picMk id="4" creationId="{28703BB3-6695-4410-9243-D8C925CB0BA0}"/>
          </ac:picMkLst>
        </pc:picChg>
      </pc:sldChg>
      <pc:sldChg chg="addSp modSp new mod">
        <pc:chgData name="Alexandra Wulbecker" userId="c86e0020099326a4" providerId="LiveId" clId="{3950BBF2-EC38-4BB5-AF16-B8530792AD34}" dt="2021-07-12T23:35:21.533" v="6667" actId="1076"/>
        <pc:sldMkLst>
          <pc:docMk/>
          <pc:sldMk cId="296571428" sldId="417"/>
        </pc:sldMkLst>
        <pc:spChg chg="mod">
          <ac:chgData name="Alexandra Wulbecker" userId="c86e0020099326a4" providerId="LiveId" clId="{3950BBF2-EC38-4BB5-AF16-B8530792AD34}" dt="2021-07-12T15:42:00.020" v="5591" actId="207"/>
          <ac:spMkLst>
            <pc:docMk/>
            <pc:sldMk cId="296571428" sldId="417"/>
            <ac:spMk id="2" creationId="{BF1BCFD5-6AC3-4028-A43F-169CF05E55F4}"/>
          </ac:spMkLst>
        </pc:spChg>
        <pc:spChg chg="mod">
          <ac:chgData name="Alexandra Wulbecker" userId="c86e0020099326a4" providerId="LiveId" clId="{3950BBF2-EC38-4BB5-AF16-B8530792AD34}" dt="2021-07-12T15:49:33.579" v="6052" actId="113"/>
          <ac:spMkLst>
            <pc:docMk/>
            <pc:sldMk cId="296571428" sldId="417"/>
            <ac:spMk id="3" creationId="{0315DC63-E7EC-4EB0-B95E-5244E2518DAA}"/>
          </ac:spMkLst>
        </pc:spChg>
        <pc:spChg chg="add mod">
          <ac:chgData name="Alexandra Wulbecker" userId="c86e0020099326a4" providerId="LiveId" clId="{3950BBF2-EC38-4BB5-AF16-B8530792AD34}" dt="2021-07-12T23:35:21.533" v="6667" actId="1076"/>
          <ac:spMkLst>
            <pc:docMk/>
            <pc:sldMk cId="296571428" sldId="417"/>
            <ac:spMk id="6" creationId="{AAE19205-5269-4143-BEFD-ED82E44E9094}"/>
          </ac:spMkLst>
        </pc:spChg>
        <pc:picChg chg="add mod">
          <ac:chgData name="Alexandra Wulbecker" userId="c86e0020099326a4" providerId="LiveId" clId="{3950BBF2-EC38-4BB5-AF16-B8530792AD34}" dt="2021-07-12T15:42:05.311" v="5592"/>
          <ac:picMkLst>
            <pc:docMk/>
            <pc:sldMk cId="296571428" sldId="417"/>
            <ac:picMk id="4" creationId="{B1697BBA-FE91-4122-9BA1-14C9E4F4B601}"/>
          </ac:picMkLst>
        </pc:picChg>
        <pc:picChg chg="add mod">
          <ac:chgData name="Alexandra Wulbecker" userId="c86e0020099326a4" providerId="LiveId" clId="{3950BBF2-EC38-4BB5-AF16-B8530792AD34}" dt="2021-07-12T15:49:20.534" v="6044" actId="1076"/>
          <ac:picMkLst>
            <pc:docMk/>
            <pc:sldMk cId="296571428" sldId="417"/>
            <ac:picMk id="11266" creationId="{96742837-71E4-4C9C-BD73-F3041498F11A}"/>
          </ac:picMkLst>
        </pc:picChg>
      </pc:sldChg>
      <pc:sldChg chg="addSp modSp new del mod">
        <pc:chgData name="Alexandra Wulbecker" userId="c86e0020099326a4" providerId="LiveId" clId="{3950BBF2-EC38-4BB5-AF16-B8530792AD34}" dt="2021-07-12T15:33:01.003" v="4941" actId="2696"/>
        <pc:sldMkLst>
          <pc:docMk/>
          <pc:sldMk cId="1353209816" sldId="417"/>
        </pc:sldMkLst>
        <pc:spChg chg="mod">
          <ac:chgData name="Alexandra Wulbecker" userId="c86e0020099326a4" providerId="LiveId" clId="{3950BBF2-EC38-4BB5-AF16-B8530792AD34}" dt="2021-07-12T15:28:17.137" v="4939" actId="207"/>
          <ac:spMkLst>
            <pc:docMk/>
            <pc:sldMk cId="1353209816" sldId="417"/>
            <ac:spMk id="2" creationId="{39E7C23C-BABC-4F4B-BEAB-F745A097F919}"/>
          </ac:spMkLst>
        </pc:spChg>
        <pc:picChg chg="add mod">
          <ac:chgData name="Alexandra Wulbecker" userId="c86e0020099326a4" providerId="LiveId" clId="{3950BBF2-EC38-4BB5-AF16-B8530792AD34}" dt="2021-07-12T15:28:21.776" v="4940"/>
          <ac:picMkLst>
            <pc:docMk/>
            <pc:sldMk cId="1353209816" sldId="417"/>
            <ac:picMk id="4" creationId="{64425188-5CA9-41FF-A2EF-EA4390D7858F}"/>
          </ac:picMkLst>
        </pc:picChg>
      </pc:sldChg>
      <pc:sldChg chg="addSp modSp del mod">
        <pc:chgData name="Alexandra Wulbecker" userId="c86e0020099326a4" providerId="LiveId" clId="{3950BBF2-EC38-4BB5-AF16-B8530792AD34}" dt="2021-07-12T16:00:12.725" v="6219" actId="2696"/>
        <pc:sldMkLst>
          <pc:docMk/>
          <pc:sldMk cId="593315736" sldId="418"/>
        </pc:sldMkLst>
        <pc:spChg chg="mod">
          <ac:chgData name="Alexandra Wulbecker" userId="c86e0020099326a4" providerId="LiveId" clId="{3950BBF2-EC38-4BB5-AF16-B8530792AD34}" dt="2021-07-12T15:58:47.119" v="6113" actId="1076"/>
          <ac:spMkLst>
            <pc:docMk/>
            <pc:sldMk cId="593315736" sldId="418"/>
            <ac:spMk id="2" creationId="{EFCE14BC-9AEC-409C-8586-5D0ADC3335AE}"/>
          </ac:spMkLst>
        </pc:spChg>
        <pc:spChg chg="mod">
          <ac:chgData name="Alexandra Wulbecker" userId="c86e0020099326a4" providerId="LiveId" clId="{3950BBF2-EC38-4BB5-AF16-B8530792AD34}" dt="2021-07-12T15:58:45.259" v="6112" actId="1076"/>
          <ac:spMkLst>
            <pc:docMk/>
            <pc:sldMk cId="593315736" sldId="418"/>
            <ac:spMk id="3" creationId="{FB493264-B984-43D6-B9C3-3DDDE3F08B1D}"/>
          </ac:spMkLst>
        </pc:spChg>
        <pc:picChg chg="add mod">
          <ac:chgData name="Alexandra Wulbecker" userId="c86e0020099326a4" providerId="LiveId" clId="{3950BBF2-EC38-4BB5-AF16-B8530792AD34}" dt="2021-07-12T15:58:48.862" v="6114" actId="1076"/>
          <ac:picMkLst>
            <pc:docMk/>
            <pc:sldMk cId="593315736" sldId="418"/>
            <ac:picMk id="6" creationId="{4B4C0D3B-3C41-412A-814F-B1997C680CB5}"/>
          </ac:picMkLst>
        </pc:picChg>
      </pc:sldChg>
      <pc:sldChg chg="modSp add del mod ord">
        <pc:chgData name="Alexandra Wulbecker" userId="c86e0020099326a4" providerId="LiveId" clId="{3950BBF2-EC38-4BB5-AF16-B8530792AD34}" dt="2021-07-13T03:02:34.897" v="6772" actId="2696"/>
        <pc:sldMkLst>
          <pc:docMk/>
          <pc:sldMk cId="2361490702" sldId="419"/>
        </pc:sldMkLst>
        <pc:spChg chg="mod">
          <ac:chgData name="Alexandra Wulbecker" userId="c86e0020099326a4" providerId="LiveId" clId="{3950BBF2-EC38-4BB5-AF16-B8530792AD34}" dt="2021-07-13T03:00:00.820" v="6771" actId="20577"/>
          <ac:spMkLst>
            <pc:docMk/>
            <pc:sldMk cId="2361490702" sldId="419"/>
            <ac:spMk id="3" creationId="{B67D989F-0C83-4DA1-9405-6DCF27B05C9B}"/>
          </ac:spMkLst>
        </pc:spChg>
      </pc:sldChg>
      <pc:sldChg chg="modSp add del mod ord">
        <pc:chgData name="Alexandra Wulbecker" userId="c86e0020099326a4" providerId="LiveId" clId="{3950BBF2-EC38-4BB5-AF16-B8530792AD34}" dt="2021-07-13T03:05:11.836" v="6820" actId="2696"/>
        <pc:sldMkLst>
          <pc:docMk/>
          <pc:sldMk cId="348207054" sldId="420"/>
        </pc:sldMkLst>
        <pc:spChg chg="mod">
          <ac:chgData name="Alexandra Wulbecker" userId="c86e0020099326a4" providerId="LiveId" clId="{3950BBF2-EC38-4BB5-AF16-B8530792AD34}" dt="2021-07-12T16:06:43.111" v="6321" actId="20577"/>
          <ac:spMkLst>
            <pc:docMk/>
            <pc:sldMk cId="348207054" sldId="420"/>
            <ac:spMk id="3" creationId="{B67D989F-0C83-4DA1-9405-6DCF27B05C9B}"/>
          </ac:spMkLst>
        </pc:spChg>
      </pc:sldChg>
      <pc:sldChg chg="modSp add del mod ord">
        <pc:chgData name="Alexandra Wulbecker" userId="c86e0020099326a4" providerId="LiveId" clId="{3950BBF2-EC38-4BB5-AF16-B8530792AD34}" dt="2021-07-13T03:08:30.249" v="6867" actId="2696"/>
        <pc:sldMkLst>
          <pc:docMk/>
          <pc:sldMk cId="1284015477" sldId="421"/>
        </pc:sldMkLst>
        <pc:spChg chg="mod">
          <ac:chgData name="Alexandra Wulbecker" userId="c86e0020099326a4" providerId="LiveId" clId="{3950BBF2-EC38-4BB5-AF16-B8530792AD34}" dt="2021-07-12T16:07:01.776" v="6364" actId="20577"/>
          <ac:spMkLst>
            <pc:docMk/>
            <pc:sldMk cId="1284015477" sldId="421"/>
            <ac:spMk id="3" creationId="{B67D989F-0C83-4DA1-9405-6DCF27B05C9B}"/>
          </ac:spMkLst>
        </pc:spChg>
      </pc:sldChg>
      <pc:sldChg chg="addSp delSp modSp add del mod ord">
        <pc:chgData name="Alexandra Wulbecker" userId="c86e0020099326a4" providerId="LiveId" clId="{3950BBF2-EC38-4BB5-AF16-B8530792AD34}" dt="2021-07-13T03:09:15.054" v="6873" actId="2696"/>
        <pc:sldMkLst>
          <pc:docMk/>
          <pc:sldMk cId="2785559690" sldId="422"/>
        </pc:sldMkLst>
        <pc:spChg chg="mod">
          <ac:chgData name="Alexandra Wulbecker" userId="c86e0020099326a4" providerId="LiveId" clId="{3950BBF2-EC38-4BB5-AF16-B8530792AD34}" dt="2021-07-12T16:32:49.019" v="6379" actId="20577"/>
          <ac:spMkLst>
            <pc:docMk/>
            <pc:sldMk cId="2785559690" sldId="422"/>
            <ac:spMk id="2" creationId="{B6430519-A919-4F9C-AB24-B3A7107B1A4B}"/>
          </ac:spMkLst>
        </pc:spChg>
        <pc:spChg chg="del mod">
          <ac:chgData name="Alexandra Wulbecker" userId="c86e0020099326a4" providerId="LiveId" clId="{3950BBF2-EC38-4BB5-AF16-B8530792AD34}" dt="2021-07-13T03:09:02.629" v="6870" actId="478"/>
          <ac:spMkLst>
            <pc:docMk/>
            <pc:sldMk cId="2785559690" sldId="422"/>
            <ac:spMk id="6" creationId="{F86EB5FC-CA3B-47D6-90F7-0081AE10D5DC}"/>
          </ac:spMkLst>
        </pc:spChg>
        <pc:spChg chg="add del mod">
          <ac:chgData name="Alexandra Wulbecker" userId="c86e0020099326a4" providerId="LiveId" clId="{3950BBF2-EC38-4BB5-AF16-B8530792AD34}" dt="2021-07-13T03:09:06.393" v="6871" actId="478"/>
          <ac:spMkLst>
            <pc:docMk/>
            <pc:sldMk cId="2785559690" sldId="422"/>
            <ac:spMk id="7" creationId="{FAF30D45-248E-441B-B819-30F6F38F5DE3}"/>
          </ac:spMkLst>
        </pc:spChg>
        <pc:spChg chg="add del mod">
          <ac:chgData name="Alexandra Wulbecker" userId="c86e0020099326a4" providerId="LiveId" clId="{3950BBF2-EC38-4BB5-AF16-B8530792AD34}" dt="2021-07-13T03:09:09.235" v="6872" actId="478"/>
          <ac:spMkLst>
            <pc:docMk/>
            <pc:sldMk cId="2785559690" sldId="422"/>
            <ac:spMk id="8" creationId="{7695B2A0-9D94-405F-8653-E396A778AD2C}"/>
          </ac:spMkLst>
        </pc:spChg>
        <pc:spChg chg="add del mod">
          <ac:chgData name="Alexandra Wulbecker" userId="c86e0020099326a4" providerId="LiveId" clId="{3950BBF2-EC38-4BB5-AF16-B8530792AD34}" dt="2021-07-13T03:08:59.336" v="6869" actId="478"/>
          <ac:spMkLst>
            <pc:docMk/>
            <pc:sldMk cId="2785559690" sldId="422"/>
            <ac:spMk id="9" creationId="{0DB83ED1-21C4-4288-A923-02D93490E9E6}"/>
          </ac:spMkLst>
        </pc:spChg>
        <pc:spChg chg="add del mod">
          <ac:chgData name="Alexandra Wulbecker" userId="c86e0020099326a4" providerId="LiveId" clId="{3950BBF2-EC38-4BB5-AF16-B8530792AD34}" dt="2021-07-13T03:08:55.869" v="6868" actId="478"/>
          <ac:spMkLst>
            <pc:docMk/>
            <pc:sldMk cId="2785559690" sldId="422"/>
            <ac:spMk id="11" creationId="{54F8D848-9640-47E2-BAA0-D4FB3720FFF1}"/>
          </ac:spMkLst>
        </pc:spChg>
        <pc:picChg chg="del">
          <ac:chgData name="Alexandra Wulbecker" userId="c86e0020099326a4" providerId="LiveId" clId="{3950BBF2-EC38-4BB5-AF16-B8530792AD34}" dt="2021-07-12T16:32:56.477" v="6380" actId="478"/>
          <ac:picMkLst>
            <pc:docMk/>
            <pc:sldMk cId="2785559690" sldId="422"/>
            <ac:picMk id="3074" creationId="{DEDA072A-020B-4562-9A3B-C78F7F3254A5}"/>
          </ac:picMkLst>
        </pc:picChg>
      </pc:sldChg>
      <pc:sldChg chg="add del ord">
        <pc:chgData name="Alexandra Wulbecker" userId="c86e0020099326a4" providerId="LiveId" clId="{3950BBF2-EC38-4BB5-AF16-B8530792AD34}" dt="2021-07-12T16:32:23.974" v="6370" actId="2696"/>
        <pc:sldMkLst>
          <pc:docMk/>
          <pc:sldMk cId="3071029520" sldId="422"/>
        </pc:sldMkLst>
      </pc:sldChg>
      <pc:sldChg chg="addSp modSp new mod">
        <pc:chgData name="Alexandra Wulbecker" userId="c86e0020099326a4" providerId="LiveId" clId="{3950BBF2-EC38-4BB5-AF16-B8530792AD34}" dt="2021-07-13T03:52:17.720" v="8169" actId="20577"/>
        <pc:sldMkLst>
          <pc:docMk/>
          <pc:sldMk cId="2588953968" sldId="423"/>
        </pc:sldMkLst>
        <pc:spChg chg="mod">
          <ac:chgData name="Alexandra Wulbecker" userId="c86e0020099326a4" providerId="LiveId" clId="{3950BBF2-EC38-4BB5-AF16-B8530792AD34}" dt="2021-07-12T23:24:31.961" v="6610" actId="122"/>
          <ac:spMkLst>
            <pc:docMk/>
            <pc:sldMk cId="2588953968" sldId="423"/>
            <ac:spMk id="2" creationId="{9DF9B224-6552-4477-81AF-04AFA26C9746}"/>
          </ac:spMkLst>
        </pc:spChg>
        <pc:spChg chg="mod">
          <ac:chgData name="Alexandra Wulbecker" userId="c86e0020099326a4" providerId="LiveId" clId="{3950BBF2-EC38-4BB5-AF16-B8530792AD34}" dt="2021-07-13T03:52:17.720" v="8169" actId="20577"/>
          <ac:spMkLst>
            <pc:docMk/>
            <pc:sldMk cId="2588953968" sldId="423"/>
            <ac:spMk id="3" creationId="{1BD7999F-1102-4B90-95C9-CFF12FC2DB64}"/>
          </ac:spMkLst>
        </pc:spChg>
        <pc:spChg chg="add mod">
          <ac:chgData name="Alexandra Wulbecker" userId="c86e0020099326a4" providerId="LiveId" clId="{3950BBF2-EC38-4BB5-AF16-B8530792AD34}" dt="2021-07-13T03:46:21.725" v="8100" actId="1076"/>
          <ac:spMkLst>
            <pc:docMk/>
            <pc:sldMk cId="2588953968" sldId="423"/>
            <ac:spMk id="5" creationId="{4A94446A-E3CF-4604-949E-72E38D86EC76}"/>
          </ac:spMkLst>
        </pc:spChg>
        <pc:picChg chg="add mod">
          <ac:chgData name="Alexandra Wulbecker" userId="c86e0020099326a4" providerId="LiveId" clId="{3950BBF2-EC38-4BB5-AF16-B8530792AD34}" dt="2021-07-12T23:25:00.527" v="6661"/>
          <ac:picMkLst>
            <pc:docMk/>
            <pc:sldMk cId="2588953968" sldId="423"/>
            <ac:picMk id="4" creationId="{97BC093D-39CF-48EE-BED4-9BCF7D4CC5AB}"/>
          </ac:picMkLst>
        </pc:picChg>
      </pc:sldChg>
      <pc:sldChg chg="addSp delSp modSp new mod modClrScheme chgLayout">
        <pc:chgData name="Alexandra Wulbecker" userId="c86e0020099326a4" providerId="LiveId" clId="{3950BBF2-EC38-4BB5-AF16-B8530792AD34}" dt="2021-07-13T03:12:10.983" v="6878"/>
        <pc:sldMkLst>
          <pc:docMk/>
          <pc:sldMk cId="2137387021" sldId="424"/>
        </pc:sldMkLst>
        <pc:spChg chg="del">
          <ac:chgData name="Alexandra Wulbecker" userId="c86e0020099326a4" providerId="LiveId" clId="{3950BBF2-EC38-4BB5-AF16-B8530792AD34}" dt="2021-07-13T03:12:01.267" v="6875" actId="700"/>
          <ac:spMkLst>
            <pc:docMk/>
            <pc:sldMk cId="2137387021" sldId="424"/>
            <ac:spMk id="2" creationId="{77ECD500-C531-42D1-98D1-89029FE71F93}"/>
          </ac:spMkLst>
        </pc:spChg>
        <pc:spChg chg="del">
          <ac:chgData name="Alexandra Wulbecker" userId="c86e0020099326a4" providerId="LiveId" clId="{3950BBF2-EC38-4BB5-AF16-B8530792AD34}" dt="2021-07-13T03:12:01.267" v="6875" actId="700"/>
          <ac:spMkLst>
            <pc:docMk/>
            <pc:sldMk cId="2137387021" sldId="424"/>
            <ac:spMk id="3" creationId="{30038422-FFE1-4B9A-AF5F-6060A68C0746}"/>
          </ac:spMkLst>
        </pc:spChg>
        <pc:picChg chg="add mod">
          <ac:chgData name="Alexandra Wulbecker" userId="c86e0020099326a4" providerId="LiveId" clId="{3950BBF2-EC38-4BB5-AF16-B8530792AD34}" dt="2021-07-13T03:12:10.983" v="6878"/>
          <ac:picMkLst>
            <pc:docMk/>
            <pc:sldMk cId="2137387021" sldId="424"/>
            <ac:picMk id="5" creationId="{6E81C801-5F0D-4829-AE92-2CFFE8B47ED6}"/>
          </ac:picMkLst>
        </pc:picChg>
        <pc:picChg chg="add mod">
          <ac:chgData name="Alexandra Wulbecker" userId="c86e0020099326a4" providerId="LiveId" clId="{3950BBF2-EC38-4BB5-AF16-B8530792AD34}" dt="2021-07-13T03:12:05.589" v="6877" actId="1076"/>
          <ac:picMkLst>
            <pc:docMk/>
            <pc:sldMk cId="2137387021" sldId="424"/>
            <ac:picMk id="1026" creationId="{2FC43B7D-1796-476B-B4DB-F9A91609BA55}"/>
          </ac:picMkLst>
        </pc:picChg>
      </pc:sldChg>
      <pc:sldChg chg="addSp delSp modSp new mod">
        <pc:chgData name="Alexandra Wulbecker" userId="c86e0020099326a4" providerId="LiveId" clId="{3950BBF2-EC38-4BB5-AF16-B8530792AD34}" dt="2021-07-13T04:05:56.389" v="8471" actId="1076"/>
        <pc:sldMkLst>
          <pc:docMk/>
          <pc:sldMk cId="2099394562" sldId="425"/>
        </pc:sldMkLst>
        <pc:spChg chg="mod">
          <ac:chgData name="Alexandra Wulbecker" userId="c86e0020099326a4" providerId="LiveId" clId="{3950BBF2-EC38-4BB5-AF16-B8530792AD34}" dt="2021-07-13T03:49:53.091" v="8124" actId="20577"/>
          <ac:spMkLst>
            <pc:docMk/>
            <pc:sldMk cId="2099394562" sldId="425"/>
            <ac:spMk id="2" creationId="{201BDE87-7A3D-4393-BCFC-3118EAD18186}"/>
          </ac:spMkLst>
        </pc:spChg>
        <pc:spChg chg="mod">
          <ac:chgData name="Alexandra Wulbecker" userId="c86e0020099326a4" providerId="LiveId" clId="{3950BBF2-EC38-4BB5-AF16-B8530792AD34}" dt="2021-07-13T03:47:24.667" v="8101" actId="20577"/>
          <ac:spMkLst>
            <pc:docMk/>
            <pc:sldMk cId="2099394562" sldId="425"/>
            <ac:spMk id="3" creationId="{81C1359B-17EB-487C-A408-4D8DFC2ED024}"/>
          </ac:spMkLst>
        </pc:spChg>
        <pc:spChg chg="add mod">
          <ac:chgData name="Alexandra Wulbecker" userId="c86e0020099326a4" providerId="LiveId" clId="{3950BBF2-EC38-4BB5-AF16-B8530792AD34}" dt="2021-07-13T03:42:40.019" v="8022" actId="1076"/>
          <ac:spMkLst>
            <pc:docMk/>
            <pc:sldMk cId="2099394562" sldId="425"/>
            <ac:spMk id="4" creationId="{2CC70059-BE03-4E1D-9BF2-88BA7DF608B0}"/>
          </ac:spMkLst>
        </pc:spChg>
        <pc:picChg chg="add mod">
          <ac:chgData name="Alexandra Wulbecker" userId="c86e0020099326a4" providerId="LiveId" clId="{3950BBF2-EC38-4BB5-AF16-B8530792AD34}" dt="2021-07-13T03:38:54.786" v="7843" actId="1076"/>
          <ac:picMkLst>
            <pc:docMk/>
            <pc:sldMk cId="2099394562" sldId="425"/>
            <ac:picMk id="7" creationId="{106141C7-3D0B-47CC-B98E-6A4D09A90A3E}"/>
          </ac:picMkLst>
        </pc:picChg>
        <pc:picChg chg="add mod">
          <ac:chgData name="Alexandra Wulbecker" userId="c86e0020099326a4" providerId="LiveId" clId="{3950BBF2-EC38-4BB5-AF16-B8530792AD34}" dt="2021-07-13T03:38:57.824" v="7845"/>
          <ac:picMkLst>
            <pc:docMk/>
            <pc:sldMk cId="2099394562" sldId="425"/>
            <ac:picMk id="8" creationId="{AE4B1C76-3163-4497-87EC-75CC9A86ED20}"/>
          </ac:picMkLst>
        </pc:picChg>
        <pc:picChg chg="add mod">
          <ac:chgData name="Alexandra Wulbecker" userId="c86e0020099326a4" providerId="LiveId" clId="{3950BBF2-EC38-4BB5-AF16-B8530792AD34}" dt="2021-07-13T03:39:59.330" v="7852"/>
          <ac:picMkLst>
            <pc:docMk/>
            <pc:sldMk cId="2099394562" sldId="425"/>
            <ac:picMk id="10" creationId="{2358C68C-E9EC-4200-901C-17B39962D732}"/>
          </ac:picMkLst>
        </pc:picChg>
        <pc:picChg chg="add del mod">
          <ac:chgData name="Alexandra Wulbecker" userId="c86e0020099326a4" providerId="LiveId" clId="{3950BBF2-EC38-4BB5-AF16-B8530792AD34}" dt="2021-07-13T03:36:56.686" v="7740"/>
          <ac:picMkLst>
            <pc:docMk/>
            <pc:sldMk cId="2099394562" sldId="425"/>
            <ac:picMk id="2050" creationId="{B35E6FA4-597F-4E96-910D-38004F79CC74}"/>
          </ac:picMkLst>
        </pc:picChg>
        <pc:picChg chg="add del mod">
          <ac:chgData name="Alexandra Wulbecker" userId="c86e0020099326a4" providerId="LiveId" clId="{3950BBF2-EC38-4BB5-AF16-B8530792AD34}" dt="2021-07-13T03:38:50.109" v="7841" actId="21"/>
          <ac:picMkLst>
            <pc:docMk/>
            <pc:sldMk cId="2099394562" sldId="425"/>
            <ac:picMk id="2052" creationId="{92A1D303-7F9F-46EB-9348-FBF5C7577294}"/>
          </ac:picMkLst>
        </pc:picChg>
        <pc:picChg chg="add del mod">
          <ac:chgData name="Alexandra Wulbecker" userId="c86e0020099326a4" providerId="LiveId" clId="{3950BBF2-EC38-4BB5-AF16-B8530792AD34}" dt="2021-07-13T03:38:57.377" v="7844" actId="21"/>
          <ac:picMkLst>
            <pc:docMk/>
            <pc:sldMk cId="2099394562" sldId="425"/>
            <ac:picMk id="2054" creationId="{DD654BAC-6BB6-4E49-A469-0C9EADA22794}"/>
          </ac:picMkLst>
        </pc:picChg>
        <pc:picChg chg="add mod">
          <ac:chgData name="Alexandra Wulbecker" userId="c86e0020099326a4" providerId="LiveId" clId="{3950BBF2-EC38-4BB5-AF16-B8530792AD34}" dt="2021-07-13T03:40:10.102" v="7854" actId="1076"/>
          <ac:picMkLst>
            <pc:docMk/>
            <pc:sldMk cId="2099394562" sldId="425"/>
            <ac:picMk id="2056" creationId="{16F77E7F-4FE3-4650-828B-7696B90A1BC2}"/>
          </ac:picMkLst>
        </pc:picChg>
        <pc:picChg chg="add mod">
          <ac:chgData name="Alexandra Wulbecker" userId="c86e0020099326a4" providerId="LiveId" clId="{3950BBF2-EC38-4BB5-AF16-B8530792AD34}" dt="2021-07-13T04:04:21.016" v="8466" actId="1076"/>
          <ac:picMkLst>
            <pc:docMk/>
            <pc:sldMk cId="2099394562" sldId="425"/>
            <ac:picMk id="2058" creationId="{19E584A5-2690-449C-B951-89955510FDAC}"/>
          </ac:picMkLst>
        </pc:picChg>
        <pc:picChg chg="add mod">
          <ac:chgData name="Alexandra Wulbecker" userId="c86e0020099326a4" providerId="LiveId" clId="{3950BBF2-EC38-4BB5-AF16-B8530792AD34}" dt="2021-07-13T04:05:56.389" v="8471" actId="1076"/>
          <ac:picMkLst>
            <pc:docMk/>
            <pc:sldMk cId="2099394562" sldId="425"/>
            <ac:picMk id="2060" creationId="{FBBD28C6-4C9E-47BE-B8DF-7DACC08E0EB7}"/>
          </ac:picMkLst>
        </pc:picChg>
      </pc:sldChg>
      <pc:sldChg chg="addSp modSp new mod">
        <pc:chgData name="Alexandra Wulbecker" userId="c86e0020099326a4" providerId="LiveId" clId="{3950BBF2-EC38-4BB5-AF16-B8530792AD34}" dt="2021-07-13T03:51:01.665" v="8158" actId="20577"/>
        <pc:sldMkLst>
          <pc:docMk/>
          <pc:sldMk cId="2743421407" sldId="426"/>
        </pc:sldMkLst>
        <pc:spChg chg="mod">
          <ac:chgData name="Alexandra Wulbecker" userId="c86e0020099326a4" providerId="LiveId" clId="{3950BBF2-EC38-4BB5-AF16-B8530792AD34}" dt="2021-07-13T03:50:01.117" v="8125" actId="313"/>
          <ac:spMkLst>
            <pc:docMk/>
            <pc:sldMk cId="2743421407" sldId="426"/>
            <ac:spMk id="2" creationId="{610370C0-01F6-4E7D-8C19-86A71B42E665}"/>
          </ac:spMkLst>
        </pc:spChg>
        <pc:spChg chg="mod">
          <ac:chgData name="Alexandra Wulbecker" userId="c86e0020099326a4" providerId="LiveId" clId="{3950BBF2-EC38-4BB5-AF16-B8530792AD34}" dt="2021-07-13T03:51:01.665" v="8158" actId="20577"/>
          <ac:spMkLst>
            <pc:docMk/>
            <pc:sldMk cId="2743421407" sldId="426"/>
            <ac:spMk id="3" creationId="{088119F7-B47F-43A4-986F-34D7561659F0}"/>
          </ac:spMkLst>
        </pc:spChg>
        <pc:spChg chg="add mod">
          <ac:chgData name="Alexandra Wulbecker" userId="c86e0020099326a4" providerId="LiveId" clId="{3950BBF2-EC38-4BB5-AF16-B8530792AD34}" dt="2021-07-13T03:44:55.999" v="8037" actId="1076"/>
          <ac:spMkLst>
            <pc:docMk/>
            <pc:sldMk cId="2743421407" sldId="426"/>
            <ac:spMk id="7" creationId="{E8ABC602-01D9-46EE-B3EC-1F408A8313D4}"/>
          </ac:spMkLst>
        </pc:spChg>
        <pc:picChg chg="add mod">
          <ac:chgData name="Alexandra Wulbecker" userId="c86e0020099326a4" providerId="LiveId" clId="{3950BBF2-EC38-4BB5-AF16-B8530792AD34}" dt="2021-07-13T03:40:40.764" v="7872"/>
          <ac:picMkLst>
            <pc:docMk/>
            <pc:sldMk cId="2743421407" sldId="426"/>
            <ac:picMk id="4" creationId="{9609CDD9-B1D6-4CBF-A2E2-EA2325015E4A}"/>
          </ac:picMkLst>
        </pc:picChg>
        <pc:picChg chg="add mod">
          <ac:chgData name="Alexandra Wulbecker" userId="c86e0020099326a4" providerId="LiveId" clId="{3950BBF2-EC38-4BB5-AF16-B8530792AD34}" dt="2021-07-13T03:44:33.819" v="8030" actId="1076"/>
          <ac:picMkLst>
            <pc:docMk/>
            <pc:sldMk cId="2743421407" sldId="426"/>
            <ac:picMk id="3074" creationId="{5E366E03-8676-44D0-925D-AB8DF192C9AD}"/>
          </ac:picMkLst>
        </pc:picChg>
        <pc:picChg chg="add mod">
          <ac:chgData name="Alexandra Wulbecker" userId="c86e0020099326a4" providerId="LiveId" clId="{3950BBF2-EC38-4BB5-AF16-B8530792AD34}" dt="2021-07-13T03:44:39.026" v="8031" actId="1076"/>
          <ac:picMkLst>
            <pc:docMk/>
            <pc:sldMk cId="2743421407" sldId="426"/>
            <ac:picMk id="3076" creationId="{4B86BB7D-67B9-4458-B268-47A25A83E2C7}"/>
          </ac:picMkLst>
        </pc:picChg>
      </pc:sldChg>
      <pc:sldChg chg="addSp modSp new mod ord">
        <pc:chgData name="Alexandra Wulbecker" userId="c86e0020099326a4" providerId="LiveId" clId="{3950BBF2-EC38-4BB5-AF16-B8530792AD34}" dt="2021-07-13T03:58:38.649" v="8326" actId="20577"/>
        <pc:sldMkLst>
          <pc:docMk/>
          <pc:sldMk cId="3994331411" sldId="427"/>
        </pc:sldMkLst>
        <pc:spChg chg="mod">
          <ac:chgData name="Alexandra Wulbecker" userId="c86e0020099326a4" providerId="LiveId" clId="{3950BBF2-EC38-4BB5-AF16-B8530792AD34}" dt="2021-07-13T03:58:38.649" v="8326" actId="20577"/>
          <ac:spMkLst>
            <pc:docMk/>
            <pc:sldMk cId="3994331411" sldId="427"/>
            <ac:spMk id="2" creationId="{FED29AA0-B6EA-4B71-BADA-7E716E34AF25}"/>
          </ac:spMkLst>
        </pc:spChg>
        <pc:spChg chg="mod">
          <ac:chgData name="Alexandra Wulbecker" userId="c86e0020099326a4" providerId="LiveId" clId="{3950BBF2-EC38-4BB5-AF16-B8530792AD34}" dt="2021-07-13T03:56:08.265" v="8249" actId="20577"/>
          <ac:spMkLst>
            <pc:docMk/>
            <pc:sldMk cId="3994331411" sldId="427"/>
            <ac:spMk id="3" creationId="{847022F3-E6FB-4D39-B2A0-2E0FD3A19A36}"/>
          </ac:spMkLst>
        </pc:spChg>
        <pc:spChg chg="add mod">
          <ac:chgData name="Alexandra Wulbecker" userId="c86e0020099326a4" providerId="LiveId" clId="{3950BBF2-EC38-4BB5-AF16-B8530792AD34}" dt="2021-07-13T03:56:02.110" v="8227" actId="1076"/>
          <ac:spMkLst>
            <pc:docMk/>
            <pc:sldMk cId="3994331411" sldId="427"/>
            <ac:spMk id="5" creationId="{229D5D43-AB76-40CE-B7CD-AEDA96F1B375}"/>
          </ac:spMkLst>
        </pc:spChg>
        <pc:picChg chg="add mod">
          <ac:chgData name="Alexandra Wulbecker" userId="c86e0020099326a4" providerId="LiveId" clId="{3950BBF2-EC38-4BB5-AF16-B8530792AD34}" dt="2021-07-13T03:55:38.372" v="8223"/>
          <ac:picMkLst>
            <pc:docMk/>
            <pc:sldMk cId="3994331411" sldId="427"/>
            <ac:picMk id="4" creationId="{287971FF-8331-46C5-AC3E-F1D97DAE39B3}"/>
          </ac:picMkLst>
        </pc:picChg>
      </pc:sldChg>
      <pc:sldChg chg="addSp delSp modSp add del mod">
        <pc:chgData name="Alexandra Wulbecker" userId="c86e0020099326a4" providerId="LiveId" clId="{3950BBF2-EC38-4BB5-AF16-B8530792AD34}" dt="2021-07-13T11:43:36.711" v="8548" actId="2696"/>
        <pc:sldMkLst>
          <pc:docMk/>
          <pc:sldMk cId="82151914" sldId="428"/>
        </pc:sldMkLst>
        <pc:spChg chg="del">
          <ac:chgData name="Alexandra Wulbecker" userId="c86e0020099326a4" providerId="LiveId" clId="{3950BBF2-EC38-4BB5-AF16-B8530792AD34}" dt="2021-07-13T11:39:57.092" v="8513" actId="478"/>
          <ac:spMkLst>
            <pc:docMk/>
            <pc:sldMk cId="82151914" sldId="428"/>
            <ac:spMk id="3" creationId="{11C50A09-97D8-4D5F-950A-5D8D6E8F9BB4}"/>
          </ac:spMkLst>
        </pc:spChg>
        <pc:spChg chg="add del mod">
          <ac:chgData name="Alexandra Wulbecker" userId="c86e0020099326a4" providerId="LiveId" clId="{3950BBF2-EC38-4BB5-AF16-B8530792AD34}" dt="2021-07-13T11:39:59.503" v="8514" actId="478"/>
          <ac:spMkLst>
            <pc:docMk/>
            <pc:sldMk cId="82151914" sldId="428"/>
            <ac:spMk id="6" creationId="{77BB8112-FE8E-423E-A703-BEEA3319B9C0}"/>
          </ac:spMkLst>
        </pc:spChg>
        <pc:picChg chg="mod">
          <ac:chgData name="Alexandra Wulbecker" userId="c86e0020099326a4" providerId="LiveId" clId="{3950BBF2-EC38-4BB5-AF16-B8530792AD34}" dt="2021-07-13T11:43:17.014" v="8540" actId="1076"/>
          <ac:picMkLst>
            <pc:docMk/>
            <pc:sldMk cId="82151914" sldId="428"/>
            <ac:picMk id="4" creationId="{9B7DB9EB-5012-4D4D-8A11-7F65EBE09965}"/>
          </ac:picMkLst>
        </pc:picChg>
        <pc:picChg chg="add mod">
          <ac:chgData name="Alexandra Wulbecker" userId="c86e0020099326a4" providerId="LiveId" clId="{3950BBF2-EC38-4BB5-AF16-B8530792AD34}" dt="2021-07-13T11:41:31.591" v="8529" actId="1076"/>
          <ac:picMkLst>
            <pc:docMk/>
            <pc:sldMk cId="82151914" sldId="428"/>
            <ac:picMk id="1026" creationId="{9E1C8C96-9811-42C8-98ED-FE193185B64C}"/>
          </ac:picMkLst>
        </pc:picChg>
        <pc:picChg chg="add del mod">
          <ac:chgData name="Alexandra Wulbecker" userId="c86e0020099326a4" providerId="LiveId" clId="{3950BBF2-EC38-4BB5-AF16-B8530792AD34}" dt="2021-07-13T11:43:18.516" v="8541" actId="478"/>
          <ac:picMkLst>
            <pc:docMk/>
            <pc:sldMk cId="82151914" sldId="428"/>
            <ac:picMk id="1028" creationId="{BD607AEC-7E7A-46AE-8221-1D738A083BF3}"/>
          </ac:picMkLst>
        </pc:picChg>
        <pc:picChg chg="add mod">
          <ac:chgData name="Alexandra Wulbecker" userId="c86e0020099326a4" providerId="LiveId" clId="{3950BBF2-EC38-4BB5-AF16-B8530792AD34}" dt="2021-07-13T11:43:21.026" v="8542" actId="1076"/>
          <ac:picMkLst>
            <pc:docMk/>
            <pc:sldMk cId="82151914" sldId="428"/>
            <ac:picMk id="1030" creationId="{B02A8348-E4B7-4A3D-83E1-02B2CAFF9C40}"/>
          </ac:picMkLst>
        </pc:picChg>
        <pc:picChg chg="add mod">
          <ac:chgData name="Alexandra Wulbecker" userId="c86e0020099326a4" providerId="LiveId" clId="{3950BBF2-EC38-4BB5-AF16-B8530792AD34}" dt="2021-07-13T11:43:24.887" v="8544" actId="1076"/>
          <ac:picMkLst>
            <pc:docMk/>
            <pc:sldMk cId="82151914" sldId="428"/>
            <ac:picMk id="1032" creationId="{67A4E569-731D-4813-9E1A-60D87CE5254A}"/>
          </ac:picMkLst>
        </pc:picChg>
        <pc:picChg chg="add mod">
          <ac:chgData name="Alexandra Wulbecker" userId="c86e0020099326a4" providerId="LiveId" clId="{3950BBF2-EC38-4BB5-AF16-B8530792AD34}" dt="2021-07-13T11:43:33.289" v="8547" actId="1076"/>
          <ac:picMkLst>
            <pc:docMk/>
            <pc:sldMk cId="82151914" sldId="428"/>
            <ac:picMk id="1034" creationId="{A94C6448-5B7C-4416-9EC3-0CD88EC5B897}"/>
          </ac:picMkLst>
        </pc:picChg>
      </pc:sldChg>
      <pc:sldChg chg="new setBg">
        <pc:chgData name="Alexandra Wulbecker" userId="c86e0020099326a4" providerId="LiveId" clId="{3950BBF2-EC38-4BB5-AF16-B8530792AD34}" dt="2021-07-13T11:44:18.305" v="8550"/>
        <pc:sldMkLst>
          <pc:docMk/>
          <pc:sldMk cId="3759793240" sldId="4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25A39F-52CE-4B29-9AF6-BE7CFB30C1CC}" type="datetimeFigureOut">
              <a:rPr lang="en-US" smtClean="0"/>
              <a:t>7/27/2022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5CB1C8-29B7-41A7-89A7-76E7B5B682AA}" type="slidenum">
              <a:rPr lang="en-US" smtClean="0"/>
              <a:t>‹#›</a:t>
            </a:fld>
            <a:endParaRPr lang="en-US"/>
          </a:p>
        </p:txBody>
      </p:sp>
    </p:spTree>
    <p:extLst>
      <p:ext uri="{BB962C8B-B14F-4D97-AF65-F5344CB8AC3E}">
        <p14:creationId xmlns:p14="http://schemas.microsoft.com/office/powerpoint/2010/main" val="1399176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CB1C8-29B7-41A7-89A7-76E7B5B682AA}" type="slidenum">
              <a:rPr lang="en-US" smtClean="0"/>
              <a:t>2</a:t>
            </a:fld>
            <a:endParaRPr lang="en-US"/>
          </a:p>
        </p:txBody>
      </p:sp>
    </p:spTree>
    <p:extLst>
      <p:ext uri="{BB962C8B-B14F-4D97-AF65-F5344CB8AC3E}">
        <p14:creationId xmlns:p14="http://schemas.microsoft.com/office/powerpoint/2010/main" val="1334328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CB1C8-29B7-41A7-89A7-76E7B5B682AA}" type="slidenum">
              <a:rPr lang="en-US" smtClean="0"/>
              <a:t>30</a:t>
            </a:fld>
            <a:endParaRPr lang="en-US"/>
          </a:p>
        </p:txBody>
      </p:sp>
    </p:spTree>
    <p:extLst>
      <p:ext uri="{BB962C8B-B14F-4D97-AF65-F5344CB8AC3E}">
        <p14:creationId xmlns:p14="http://schemas.microsoft.com/office/powerpoint/2010/main" val="4771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CB1C8-29B7-41A7-89A7-76E7B5B682AA}" type="slidenum">
              <a:rPr lang="en-US" smtClean="0"/>
              <a:t>6</a:t>
            </a:fld>
            <a:endParaRPr lang="en-US"/>
          </a:p>
        </p:txBody>
      </p:sp>
    </p:spTree>
    <p:extLst>
      <p:ext uri="{BB962C8B-B14F-4D97-AF65-F5344CB8AC3E}">
        <p14:creationId xmlns:p14="http://schemas.microsoft.com/office/powerpoint/2010/main" val="252110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CB1C8-29B7-41A7-89A7-76E7B5B682AA}" type="slidenum">
              <a:rPr lang="en-US" smtClean="0"/>
              <a:t>7</a:t>
            </a:fld>
            <a:endParaRPr lang="en-US"/>
          </a:p>
        </p:txBody>
      </p:sp>
    </p:spTree>
    <p:extLst>
      <p:ext uri="{BB962C8B-B14F-4D97-AF65-F5344CB8AC3E}">
        <p14:creationId xmlns:p14="http://schemas.microsoft.com/office/powerpoint/2010/main" val="247450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 little bit about each</a:t>
            </a:r>
          </a:p>
        </p:txBody>
      </p:sp>
      <p:sp>
        <p:nvSpPr>
          <p:cNvPr id="4" name="Slide Number Placeholder 3"/>
          <p:cNvSpPr>
            <a:spLocks noGrp="1"/>
          </p:cNvSpPr>
          <p:nvPr>
            <p:ph type="sldNum" sz="quarter" idx="5"/>
          </p:nvPr>
        </p:nvSpPr>
        <p:spPr/>
        <p:txBody>
          <a:bodyPr/>
          <a:lstStyle/>
          <a:p>
            <a:fld id="{425CB1C8-29B7-41A7-89A7-76E7B5B682AA}" type="slidenum">
              <a:rPr lang="en-US" smtClean="0"/>
              <a:t>9</a:t>
            </a:fld>
            <a:endParaRPr lang="en-US"/>
          </a:p>
        </p:txBody>
      </p:sp>
    </p:spTree>
    <p:extLst>
      <p:ext uri="{BB962C8B-B14F-4D97-AF65-F5344CB8AC3E}">
        <p14:creationId xmlns:p14="http://schemas.microsoft.com/office/powerpoint/2010/main" val="190319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6AEB0-9FC4-4E51-9087-8B2F2C6729DB}" type="slidenum">
              <a:rPr lang="en-US" smtClean="0"/>
              <a:t>10</a:t>
            </a:fld>
            <a:endParaRPr lang="en-US"/>
          </a:p>
        </p:txBody>
      </p:sp>
    </p:spTree>
    <p:extLst>
      <p:ext uri="{BB962C8B-B14F-4D97-AF65-F5344CB8AC3E}">
        <p14:creationId xmlns:p14="http://schemas.microsoft.com/office/powerpoint/2010/main" val="396458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the brain works with neural pathways </a:t>
            </a:r>
          </a:p>
        </p:txBody>
      </p:sp>
      <p:sp>
        <p:nvSpPr>
          <p:cNvPr id="4" name="Slide Number Placeholder 3"/>
          <p:cNvSpPr>
            <a:spLocks noGrp="1"/>
          </p:cNvSpPr>
          <p:nvPr>
            <p:ph type="sldNum" sz="quarter" idx="5"/>
          </p:nvPr>
        </p:nvSpPr>
        <p:spPr/>
        <p:txBody>
          <a:bodyPr/>
          <a:lstStyle/>
          <a:p>
            <a:fld id="{B05E270B-A2E8-4694-8202-AC267BC988C9}" type="slidenum">
              <a:rPr lang="en-US" smtClean="0"/>
              <a:t>13</a:t>
            </a:fld>
            <a:endParaRPr lang="en-US"/>
          </a:p>
        </p:txBody>
      </p:sp>
    </p:spTree>
    <p:extLst>
      <p:ext uri="{BB962C8B-B14F-4D97-AF65-F5344CB8AC3E}">
        <p14:creationId xmlns:p14="http://schemas.microsoft.com/office/powerpoint/2010/main" val="251766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 little bit about each</a:t>
            </a:r>
          </a:p>
        </p:txBody>
      </p:sp>
      <p:sp>
        <p:nvSpPr>
          <p:cNvPr id="4" name="Slide Number Placeholder 3"/>
          <p:cNvSpPr>
            <a:spLocks noGrp="1"/>
          </p:cNvSpPr>
          <p:nvPr>
            <p:ph type="sldNum" sz="quarter" idx="5"/>
          </p:nvPr>
        </p:nvSpPr>
        <p:spPr/>
        <p:txBody>
          <a:bodyPr/>
          <a:lstStyle/>
          <a:p>
            <a:fld id="{425CB1C8-29B7-41A7-89A7-76E7B5B682AA}" type="slidenum">
              <a:rPr lang="en-US" smtClean="0"/>
              <a:t>19</a:t>
            </a:fld>
            <a:endParaRPr lang="en-US"/>
          </a:p>
        </p:txBody>
      </p:sp>
    </p:spTree>
    <p:extLst>
      <p:ext uri="{BB962C8B-B14F-4D97-AF65-F5344CB8AC3E}">
        <p14:creationId xmlns:p14="http://schemas.microsoft.com/office/powerpoint/2010/main" val="97105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you do, DO NOT think about this pink elephant. Set a timer and GO!</a:t>
            </a:r>
          </a:p>
        </p:txBody>
      </p:sp>
      <p:sp>
        <p:nvSpPr>
          <p:cNvPr id="4" name="Slide Number Placeholder 3"/>
          <p:cNvSpPr>
            <a:spLocks noGrp="1"/>
          </p:cNvSpPr>
          <p:nvPr>
            <p:ph type="sldNum" sz="quarter" idx="5"/>
          </p:nvPr>
        </p:nvSpPr>
        <p:spPr/>
        <p:txBody>
          <a:bodyPr/>
          <a:lstStyle/>
          <a:p>
            <a:fld id="{B05E270B-A2E8-4694-8202-AC267BC988C9}" type="slidenum">
              <a:rPr lang="en-US" smtClean="0"/>
              <a:t>20</a:t>
            </a:fld>
            <a:endParaRPr lang="en-US"/>
          </a:p>
        </p:txBody>
      </p:sp>
    </p:spTree>
    <p:extLst>
      <p:ext uri="{BB962C8B-B14F-4D97-AF65-F5344CB8AC3E}">
        <p14:creationId xmlns:p14="http://schemas.microsoft.com/office/powerpoint/2010/main" val="383245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 little bit about each</a:t>
            </a:r>
          </a:p>
        </p:txBody>
      </p:sp>
      <p:sp>
        <p:nvSpPr>
          <p:cNvPr id="4" name="Slide Number Placeholder 3"/>
          <p:cNvSpPr>
            <a:spLocks noGrp="1"/>
          </p:cNvSpPr>
          <p:nvPr>
            <p:ph type="sldNum" sz="quarter" idx="5"/>
          </p:nvPr>
        </p:nvSpPr>
        <p:spPr/>
        <p:txBody>
          <a:bodyPr/>
          <a:lstStyle/>
          <a:p>
            <a:fld id="{425CB1C8-29B7-41A7-89A7-76E7B5B682AA}" type="slidenum">
              <a:rPr lang="en-US" smtClean="0"/>
              <a:t>26</a:t>
            </a:fld>
            <a:endParaRPr lang="en-US"/>
          </a:p>
        </p:txBody>
      </p:sp>
    </p:spTree>
    <p:extLst>
      <p:ext uri="{BB962C8B-B14F-4D97-AF65-F5344CB8AC3E}">
        <p14:creationId xmlns:p14="http://schemas.microsoft.com/office/powerpoint/2010/main" val="329902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308923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350077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6928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196169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7479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228640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390443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14237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3681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A06C86-8E2B-46A3-9A06-24D0218DCE9C}" type="datetimeFigureOut">
              <a:rPr lang="en-US" smtClean="0"/>
              <a:t>7/27/2022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422896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A06C86-8E2B-46A3-9A06-24D0218DCE9C}"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1342123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A06C86-8E2B-46A3-9A06-24D0218DCE9C}" type="datetimeFigureOut">
              <a:rPr lang="en-US" smtClean="0"/>
              <a:t>7/27/2022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3248570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A06C86-8E2B-46A3-9A06-24D0218DCE9C}" type="datetimeFigureOut">
              <a:rPr lang="en-US" smtClean="0"/>
              <a:t>7/27/2022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86262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06C86-8E2B-46A3-9A06-24D0218DCE9C}" type="datetimeFigureOut">
              <a:rPr lang="en-US" smtClean="0"/>
              <a:t>7/27/2022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310379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A06C86-8E2B-46A3-9A06-24D0218DCE9C}"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864579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A06C86-8E2B-46A3-9A06-24D0218DCE9C}" type="datetimeFigureOut">
              <a:rPr lang="en-US" smtClean="0"/>
              <a:t>7/27/2022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7646D-3EDC-4677-A698-B8EBAE302F45}" type="slidenum">
              <a:rPr lang="en-US" smtClean="0"/>
              <a:t>‹#›</a:t>
            </a:fld>
            <a:endParaRPr lang="en-US"/>
          </a:p>
        </p:txBody>
      </p:sp>
    </p:spTree>
    <p:extLst>
      <p:ext uri="{BB962C8B-B14F-4D97-AF65-F5344CB8AC3E}">
        <p14:creationId xmlns:p14="http://schemas.microsoft.com/office/powerpoint/2010/main" val="174176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A06C86-8E2B-46A3-9A06-24D0218DCE9C}" type="datetimeFigureOut">
              <a:rPr lang="en-US" smtClean="0"/>
              <a:t>7/27/2022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707646D-3EDC-4677-A698-B8EBAE302F45}" type="slidenum">
              <a:rPr lang="en-US" smtClean="0"/>
              <a:t>‹#›</a:t>
            </a:fld>
            <a:endParaRPr lang="en-US"/>
          </a:p>
        </p:txBody>
      </p:sp>
    </p:spTree>
    <p:extLst>
      <p:ext uri="{BB962C8B-B14F-4D97-AF65-F5344CB8AC3E}">
        <p14:creationId xmlns:p14="http://schemas.microsoft.com/office/powerpoint/2010/main" val="3257278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awulbeckersmith@premiersportpsychology.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bit.ly/pspwebinarsurvey" TargetMode="External"/><Relationship Id="rId2" Type="http://schemas.openxmlformats.org/officeDocument/2006/relationships/hyperlink" Target="https://premiermindset.co1.qualtrics.com/jfe/form/SV_0ie0atggyzmPtYy" TargetMode="Externa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CA00-EB52-41F1-848C-2F6B646F7D8B}"/>
              </a:ext>
            </a:extLst>
          </p:cNvPr>
          <p:cNvSpPr>
            <a:spLocks noGrp="1"/>
          </p:cNvSpPr>
          <p:nvPr>
            <p:ph type="ctrTitle"/>
          </p:nvPr>
        </p:nvSpPr>
        <p:spPr>
          <a:xfrm>
            <a:off x="1078871" y="3559629"/>
            <a:ext cx="8352131" cy="1646302"/>
          </a:xfrm>
        </p:spPr>
        <p:txBody>
          <a:bodyPr/>
          <a:lstStyle/>
          <a:p>
            <a:pPr algn="ctr"/>
            <a:r>
              <a:rPr lang="en-US" sz="4000" b="1" dirty="0">
                <a:solidFill>
                  <a:schemeClr val="tx1"/>
                </a:solidFill>
              </a:rPr>
              <a:t>Going the (MENTAL) Distance</a:t>
            </a:r>
          </a:p>
        </p:txBody>
      </p:sp>
      <p:sp>
        <p:nvSpPr>
          <p:cNvPr id="3" name="Subtitle 2">
            <a:extLst>
              <a:ext uri="{FF2B5EF4-FFF2-40B4-BE49-F238E27FC236}">
                <a16:creationId xmlns:a16="http://schemas.microsoft.com/office/drawing/2014/main" id="{B67D989F-0C83-4DA1-9405-6DCF27B05C9B}"/>
              </a:ext>
            </a:extLst>
          </p:cNvPr>
          <p:cNvSpPr>
            <a:spLocks noGrp="1"/>
          </p:cNvSpPr>
          <p:nvPr>
            <p:ph type="subTitle" idx="1"/>
          </p:nvPr>
        </p:nvSpPr>
        <p:spPr>
          <a:xfrm>
            <a:off x="1371469" y="5556105"/>
            <a:ext cx="7766936" cy="1096899"/>
          </a:xfrm>
        </p:spPr>
        <p:txBody>
          <a:bodyPr/>
          <a:lstStyle/>
          <a:p>
            <a:pPr algn="ctr"/>
            <a:r>
              <a:rPr lang="en-US" dirty="0" smtClean="0"/>
              <a:t>Ashley Zapata, </a:t>
            </a:r>
            <a:r>
              <a:rPr lang="en-US" dirty="0" err="1" smtClean="0"/>
              <a:t>PsyD</a:t>
            </a:r>
            <a:endParaRPr lang="en-US" dirty="0"/>
          </a:p>
        </p:txBody>
      </p:sp>
      <p:pic>
        <p:nvPicPr>
          <p:cNvPr id="5" name="Picture 2" descr="Premier Sport Psychology">
            <a:extLst>
              <a:ext uri="{FF2B5EF4-FFF2-40B4-BE49-F238E27FC236}">
                <a16:creationId xmlns:a16="http://schemas.microsoft.com/office/drawing/2014/main" id="{14082585-5B22-4951-B1C7-6DFAB479B3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7255"/>
          <a:stretch/>
        </p:blipFill>
        <p:spPr bwMode="auto">
          <a:xfrm>
            <a:off x="2848464" y="1744058"/>
            <a:ext cx="4884676" cy="264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3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rPr>
              <a:t>S.M.A.R.T. Goal Setting</a:t>
            </a:r>
          </a:p>
        </p:txBody>
      </p:sp>
      <p:sp>
        <p:nvSpPr>
          <p:cNvPr id="8" name="Content Placeholder 7"/>
          <p:cNvSpPr>
            <a:spLocks noGrp="1"/>
          </p:cNvSpPr>
          <p:nvPr>
            <p:ph sz="half" idx="1"/>
          </p:nvPr>
        </p:nvSpPr>
        <p:spPr>
          <a:xfrm>
            <a:off x="677334" y="1559293"/>
            <a:ext cx="4184035" cy="4870383"/>
          </a:xfrm>
        </p:spPr>
        <p:txBody>
          <a:bodyPr>
            <a:noAutofit/>
          </a:bodyPr>
          <a:lstStyle/>
          <a:p>
            <a:r>
              <a:rPr lang="en-US" sz="1900" b="1" dirty="0">
                <a:solidFill>
                  <a:srgbClr val="C00000"/>
                </a:solidFill>
              </a:rPr>
              <a:t>Specific</a:t>
            </a:r>
          </a:p>
          <a:p>
            <a:pPr lvl="1"/>
            <a:r>
              <a:rPr lang="en-US" sz="1900" dirty="0"/>
              <a:t>Helps to create a clear vision</a:t>
            </a:r>
          </a:p>
          <a:p>
            <a:r>
              <a:rPr lang="en-US" sz="1900" b="1" dirty="0">
                <a:solidFill>
                  <a:srgbClr val="C00000"/>
                </a:solidFill>
              </a:rPr>
              <a:t>Measurable</a:t>
            </a:r>
          </a:p>
          <a:p>
            <a:pPr lvl="1"/>
            <a:r>
              <a:rPr lang="en-US" sz="1900" dirty="0"/>
              <a:t>Helps to track progress</a:t>
            </a:r>
          </a:p>
          <a:p>
            <a:r>
              <a:rPr lang="en-US" sz="1900" b="1" dirty="0">
                <a:solidFill>
                  <a:srgbClr val="C00000"/>
                </a:solidFill>
              </a:rPr>
              <a:t>Adaptable</a:t>
            </a:r>
          </a:p>
          <a:p>
            <a:pPr lvl="1"/>
            <a:r>
              <a:rPr lang="en-US" sz="1900" dirty="0"/>
              <a:t>Allows change if needed</a:t>
            </a:r>
          </a:p>
          <a:p>
            <a:r>
              <a:rPr lang="en-US" sz="1900" b="1" dirty="0">
                <a:solidFill>
                  <a:srgbClr val="C00000"/>
                </a:solidFill>
              </a:rPr>
              <a:t>Realistic</a:t>
            </a:r>
          </a:p>
          <a:p>
            <a:pPr lvl="1"/>
            <a:r>
              <a:rPr lang="en-US" sz="1900" dirty="0"/>
              <a:t>Puts things in perspective, what are you capable of?</a:t>
            </a:r>
          </a:p>
          <a:p>
            <a:r>
              <a:rPr lang="en-US" sz="1900" b="1" dirty="0">
                <a:solidFill>
                  <a:srgbClr val="C00000"/>
                </a:solidFill>
              </a:rPr>
              <a:t>Time Based</a:t>
            </a:r>
          </a:p>
          <a:p>
            <a:pPr lvl="1"/>
            <a:r>
              <a:rPr lang="en-US" sz="1900" dirty="0"/>
              <a:t>Setting deadlines helps hold you accountable</a:t>
            </a:r>
          </a:p>
        </p:txBody>
      </p:sp>
      <p:sp>
        <p:nvSpPr>
          <p:cNvPr id="2" name="Content Placeholder 1"/>
          <p:cNvSpPr>
            <a:spLocks noGrp="1"/>
          </p:cNvSpPr>
          <p:nvPr>
            <p:ph sz="half" idx="2"/>
          </p:nvPr>
        </p:nvSpPr>
        <p:spPr>
          <a:xfrm>
            <a:off x="5089968" y="1446594"/>
            <a:ext cx="4184034" cy="5149514"/>
          </a:xfrm>
        </p:spPr>
        <p:txBody>
          <a:bodyPr>
            <a:normAutofit/>
          </a:bodyPr>
          <a:lstStyle/>
          <a:p>
            <a:endParaRPr lang="en-US" sz="2000" dirty="0"/>
          </a:p>
          <a:p>
            <a:pPr marL="0" indent="0" algn="ctr">
              <a:buNone/>
            </a:pPr>
            <a:endParaRPr lang="en-US" sz="2400" dirty="0">
              <a:solidFill>
                <a:srgbClr val="00B050"/>
              </a:solidFill>
            </a:endParaRPr>
          </a:p>
          <a:p>
            <a:pPr marL="0" indent="0" algn="ctr">
              <a:buNone/>
            </a:pPr>
            <a:r>
              <a:rPr lang="en-US" sz="2400" dirty="0">
                <a:solidFill>
                  <a:srgbClr val="C00000"/>
                </a:solidFill>
              </a:rPr>
              <a:t>Benefits of Goal Setting</a:t>
            </a:r>
          </a:p>
          <a:p>
            <a:r>
              <a:rPr lang="en-US" sz="2000" dirty="0"/>
              <a:t>Helps improve an athlete’s motivation, commitment, and focus</a:t>
            </a:r>
          </a:p>
          <a:p>
            <a:r>
              <a:rPr lang="en-US" sz="2000" dirty="0"/>
              <a:t>Helps to identify personal strengths as well as areas of improvement</a:t>
            </a:r>
          </a:p>
          <a:p>
            <a:pPr marL="0" indent="0">
              <a:buNone/>
            </a:pPr>
            <a:endParaRPr lang="en-US" sz="2000" dirty="0"/>
          </a:p>
        </p:txBody>
      </p:sp>
      <p:pic>
        <p:nvPicPr>
          <p:cNvPr id="9" name="Picture 2" descr="Premier Sport Psychology">
            <a:extLst>
              <a:ext uri="{FF2B5EF4-FFF2-40B4-BE49-F238E27FC236}">
                <a16:creationId xmlns:a16="http://schemas.microsoft.com/office/drawing/2014/main" id="{482790D8-E302-4A48-9252-1DEFB25E139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09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52B982-30E0-4E2E-9767-FA0E520D487F}"/>
              </a:ext>
            </a:extLst>
          </p:cNvPr>
          <p:cNvPicPr>
            <a:picLocks noChangeAspect="1"/>
          </p:cNvPicPr>
          <p:nvPr/>
        </p:nvPicPr>
        <p:blipFill>
          <a:blip r:embed="rId2"/>
          <a:stretch>
            <a:fillRect/>
          </a:stretch>
        </p:blipFill>
        <p:spPr>
          <a:xfrm>
            <a:off x="408020" y="308901"/>
            <a:ext cx="7280404" cy="6203303"/>
          </a:xfrm>
          <a:prstGeom prst="rect">
            <a:avLst/>
          </a:prstGeom>
        </p:spPr>
      </p:pic>
      <p:pic>
        <p:nvPicPr>
          <p:cNvPr id="5" name="Picture 2" descr="Premier Sport Psychology">
            <a:extLst>
              <a:ext uri="{FF2B5EF4-FFF2-40B4-BE49-F238E27FC236}">
                <a16:creationId xmlns:a16="http://schemas.microsoft.com/office/drawing/2014/main" id="{A12E2027-E95C-44E0-AEAD-AFC6F9C43E5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207F60C-A091-4763-BBE4-F0A6CBE05503}"/>
              </a:ext>
            </a:extLst>
          </p:cNvPr>
          <p:cNvSpPr/>
          <p:nvPr/>
        </p:nvSpPr>
        <p:spPr>
          <a:xfrm>
            <a:off x="5712611" y="859015"/>
            <a:ext cx="3137397" cy="830997"/>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Overall result you </a:t>
            </a:r>
          </a:p>
          <a:p>
            <a:pPr algn="ctr"/>
            <a:r>
              <a:rPr lang="en-US" sz="2400" b="0" cap="none" spc="0" dirty="0">
                <a:ln w="0"/>
                <a:solidFill>
                  <a:schemeClr val="tx1"/>
                </a:solidFill>
                <a:effectLst>
                  <a:outerShdw blurRad="38100" dist="19050" dir="2700000" algn="tl" rotWithShape="0">
                    <a:schemeClr val="dk1">
                      <a:alpha val="40000"/>
                    </a:schemeClr>
                  </a:outerShdw>
                </a:effectLst>
              </a:rPr>
              <a:t>would like to achieve</a:t>
            </a:r>
          </a:p>
        </p:txBody>
      </p:sp>
      <p:pic>
        <p:nvPicPr>
          <p:cNvPr id="6146" name="Picture 2">
            <a:extLst>
              <a:ext uri="{FF2B5EF4-FFF2-40B4-BE49-F238E27FC236}">
                <a16:creationId xmlns:a16="http://schemas.microsoft.com/office/drawing/2014/main" id="{B76C470F-7A2A-4ADF-84CE-6D61D029351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771008" y="1102384"/>
            <a:ext cx="850684" cy="3442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1840F5F6-8E06-4CD3-9955-341F39C2406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874850" y="2999726"/>
            <a:ext cx="850684" cy="3442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30A668DE-3AAB-4D48-B87C-E2A5BF52158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855968" y="4929302"/>
            <a:ext cx="850684" cy="34426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8C2B4D0-51DC-49F3-8320-5FF98041171F}"/>
              </a:ext>
            </a:extLst>
          </p:cNvPr>
          <p:cNvSpPr/>
          <p:nvPr/>
        </p:nvSpPr>
        <p:spPr>
          <a:xfrm>
            <a:off x="6725534" y="2475299"/>
            <a:ext cx="3583032" cy="1200329"/>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P</a:t>
            </a:r>
            <a:r>
              <a:rPr lang="en-US" sz="2400" b="0" cap="none" spc="0" dirty="0">
                <a:ln w="0"/>
                <a:solidFill>
                  <a:schemeClr val="tx1"/>
                </a:solidFill>
                <a:effectLst>
                  <a:outerShdw blurRad="38100" dist="19050" dir="2700000" algn="tl" rotWithShape="0">
                    <a:schemeClr val="dk1">
                      <a:alpha val="40000"/>
                    </a:schemeClr>
                  </a:outerShdw>
                </a:effectLst>
              </a:rPr>
              <a:t>erformance levels that </a:t>
            </a:r>
          </a:p>
          <a:p>
            <a:pPr algn="ctr"/>
            <a:r>
              <a:rPr lang="en-US" sz="2400" b="0" cap="none" spc="0" dirty="0">
                <a:ln w="0"/>
                <a:solidFill>
                  <a:schemeClr val="tx1"/>
                </a:solidFill>
                <a:effectLst>
                  <a:outerShdw blurRad="38100" dist="19050" dir="2700000" algn="tl" rotWithShape="0">
                    <a:schemeClr val="dk1">
                      <a:alpha val="40000"/>
                    </a:schemeClr>
                  </a:outerShdw>
                </a:effectLst>
              </a:rPr>
              <a:t>you need to </a:t>
            </a:r>
            <a:r>
              <a:rPr lang="en-US" sz="2400" dirty="0">
                <a:ln w="0"/>
                <a:effectLst>
                  <a:outerShdw blurRad="38100" dist="19050" dir="2700000" algn="tl" rotWithShape="0">
                    <a:schemeClr val="dk1">
                      <a:alpha val="40000"/>
                    </a:schemeClr>
                  </a:outerShdw>
                </a:effectLst>
              </a:rPr>
              <a:t>achieve </a:t>
            </a:r>
            <a:r>
              <a:rPr lang="en-US" sz="2400" b="0" cap="none" spc="0" dirty="0">
                <a:ln w="0"/>
                <a:solidFill>
                  <a:schemeClr val="tx1"/>
                </a:solidFill>
                <a:effectLst>
                  <a:outerShdw blurRad="38100" dist="19050" dir="2700000" algn="tl" rotWithShape="0">
                    <a:schemeClr val="dk1">
                      <a:alpha val="40000"/>
                    </a:schemeClr>
                  </a:outerShdw>
                </a:effectLst>
              </a:rPr>
              <a:t>to</a:t>
            </a:r>
          </a:p>
          <a:p>
            <a:pPr algn="ctr"/>
            <a:r>
              <a:rPr lang="en-US" sz="2400" b="0" cap="none" spc="0" dirty="0">
                <a:ln w="0"/>
                <a:solidFill>
                  <a:schemeClr val="tx1"/>
                </a:solidFill>
                <a:effectLst>
                  <a:outerShdw blurRad="38100" dist="19050" dir="2700000" algn="tl" rotWithShape="0">
                    <a:schemeClr val="dk1">
                      <a:alpha val="40000"/>
                    </a:schemeClr>
                  </a:outerShdw>
                </a:effectLst>
              </a:rPr>
              <a:t> reach the outcome</a:t>
            </a:r>
          </a:p>
        </p:txBody>
      </p:sp>
      <p:sp>
        <p:nvSpPr>
          <p:cNvPr id="11" name="Rectangle 10">
            <a:extLst>
              <a:ext uri="{FF2B5EF4-FFF2-40B4-BE49-F238E27FC236}">
                <a16:creationId xmlns:a16="http://schemas.microsoft.com/office/drawing/2014/main" id="{A8FEEBD2-51AF-48B4-98E6-2FC37B2A9F5F}"/>
              </a:ext>
            </a:extLst>
          </p:cNvPr>
          <p:cNvSpPr/>
          <p:nvPr/>
        </p:nvSpPr>
        <p:spPr>
          <a:xfrm>
            <a:off x="7775357" y="4329137"/>
            <a:ext cx="2965876" cy="1200329"/>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Steps to take in </a:t>
            </a:r>
          </a:p>
          <a:p>
            <a:pPr algn="ctr"/>
            <a:r>
              <a:rPr lang="en-US" sz="2400" b="0" cap="none" spc="0" dirty="0">
                <a:ln w="0"/>
                <a:solidFill>
                  <a:schemeClr val="tx1"/>
                </a:solidFill>
                <a:effectLst>
                  <a:outerShdw blurRad="38100" dist="19050" dir="2700000" algn="tl" rotWithShape="0">
                    <a:schemeClr val="dk1">
                      <a:alpha val="40000"/>
                    </a:schemeClr>
                  </a:outerShdw>
                </a:effectLst>
              </a:rPr>
              <a:t>order to reach your </a:t>
            </a:r>
          </a:p>
          <a:p>
            <a:pPr algn="ctr"/>
            <a:r>
              <a:rPr lang="en-US" sz="2400" b="0" cap="none" spc="0" dirty="0">
                <a:ln w="0"/>
                <a:solidFill>
                  <a:schemeClr val="tx1"/>
                </a:solidFill>
                <a:effectLst>
                  <a:outerShdw blurRad="38100" dist="19050" dir="2700000" algn="tl" rotWithShape="0">
                    <a:schemeClr val="dk1">
                      <a:alpha val="40000"/>
                    </a:schemeClr>
                  </a:outerShdw>
                </a:effectLst>
              </a:rPr>
              <a:t>performance goals</a:t>
            </a:r>
          </a:p>
        </p:txBody>
      </p:sp>
    </p:spTree>
    <p:extLst>
      <p:ext uri="{BB962C8B-B14F-4D97-AF65-F5344CB8AC3E}">
        <p14:creationId xmlns:p14="http://schemas.microsoft.com/office/powerpoint/2010/main" val="48277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52B982-30E0-4E2E-9767-FA0E520D487F}"/>
              </a:ext>
            </a:extLst>
          </p:cNvPr>
          <p:cNvPicPr>
            <a:picLocks noChangeAspect="1"/>
          </p:cNvPicPr>
          <p:nvPr/>
        </p:nvPicPr>
        <p:blipFill>
          <a:blip r:embed="rId2"/>
          <a:stretch>
            <a:fillRect/>
          </a:stretch>
        </p:blipFill>
        <p:spPr>
          <a:xfrm>
            <a:off x="911871" y="0"/>
            <a:ext cx="7871483" cy="6706935"/>
          </a:xfrm>
          <a:prstGeom prst="rect">
            <a:avLst/>
          </a:prstGeom>
        </p:spPr>
      </p:pic>
      <p:pic>
        <p:nvPicPr>
          <p:cNvPr id="5" name="Picture 2" descr="Premier Sport Psychology">
            <a:extLst>
              <a:ext uri="{FF2B5EF4-FFF2-40B4-BE49-F238E27FC236}">
                <a16:creationId xmlns:a16="http://schemas.microsoft.com/office/drawing/2014/main" id="{A12E2027-E95C-44E0-AEAD-AFC6F9C43E5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207F60C-A091-4763-BBE4-F0A6CBE05503}"/>
              </a:ext>
            </a:extLst>
          </p:cNvPr>
          <p:cNvSpPr/>
          <p:nvPr/>
        </p:nvSpPr>
        <p:spPr>
          <a:xfrm>
            <a:off x="4071963" y="1182436"/>
            <a:ext cx="1364476" cy="584775"/>
          </a:xfrm>
          <a:prstGeom prst="rect">
            <a:avLst/>
          </a:prstGeom>
          <a:noFill/>
        </p:spPr>
        <p:txBody>
          <a:bodyPr wrap="none" lIns="91440" tIns="45720" rIns="91440" bIns="45720">
            <a:spAutoFit/>
          </a:bodyPr>
          <a:lstStyle/>
          <a:p>
            <a:pPr algn="ctr"/>
            <a:r>
              <a:rPr lang="en-US" sz="1600" dirty="0">
                <a:ln w="0"/>
                <a:effectLst>
                  <a:outerShdw blurRad="38100" dist="19050" dir="2700000" algn="tl" rotWithShape="0">
                    <a:schemeClr val="dk1">
                      <a:alpha val="40000"/>
                    </a:schemeClr>
                  </a:outerShdw>
                </a:effectLst>
              </a:rPr>
              <a:t>Finish top 20</a:t>
            </a:r>
          </a:p>
          <a:p>
            <a:pPr algn="ctr"/>
            <a:r>
              <a:rPr lang="en-US" sz="1600" b="0" cap="none" spc="0" dirty="0">
                <a:ln w="0"/>
                <a:solidFill>
                  <a:schemeClr val="tx1"/>
                </a:solidFill>
                <a:effectLst>
                  <a:outerShdw blurRad="38100" dist="19050" dir="2700000" algn="tl" rotWithShape="0">
                    <a:schemeClr val="dk1">
                      <a:alpha val="40000"/>
                    </a:schemeClr>
                  </a:outerShdw>
                </a:effectLst>
              </a:rPr>
              <a:t>by final race</a:t>
            </a:r>
          </a:p>
        </p:txBody>
      </p:sp>
      <p:sp>
        <p:nvSpPr>
          <p:cNvPr id="10" name="Rectangle 9">
            <a:extLst>
              <a:ext uri="{FF2B5EF4-FFF2-40B4-BE49-F238E27FC236}">
                <a16:creationId xmlns:a16="http://schemas.microsoft.com/office/drawing/2014/main" id="{48C2B4D0-51DC-49F3-8320-5FF98041171F}"/>
              </a:ext>
            </a:extLst>
          </p:cNvPr>
          <p:cNvSpPr/>
          <p:nvPr/>
        </p:nvSpPr>
        <p:spPr>
          <a:xfrm>
            <a:off x="3445895" y="2949647"/>
            <a:ext cx="2616614" cy="830997"/>
          </a:xfrm>
          <a:prstGeom prst="rect">
            <a:avLst/>
          </a:prstGeom>
          <a:noFill/>
        </p:spPr>
        <p:txBody>
          <a:bodyPr wrap="none" lIns="91440" tIns="45720" rIns="91440" bIns="45720">
            <a:spAutoFit/>
          </a:bodyPr>
          <a:lstStyle/>
          <a:p>
            <a:pPr algn="ctr"/>
            <a:r>
              <a:rPr lang="en-US" sz="1600" dirty="0">
                <a:ln w="0"/>
                <a:effectLst>
                  <a:outerShdw blurRad="38100" dist="19050" dir="2700000" algn="tl" rotWithShape="0">
                    <a:schemeClr val="dk1">
                      <a:alpha val="40000"/>
                    </a:schemeClr>
                  </a:outerShdw>
                </a:effectLst>
              </a:rPr>
              <a:t>Pace/Weekly Mileage Goal</a:t>
            </a:r>
          </a:p>
          <a:p>
            <a:pPr algn="ctr"/>
            <a:r>
              <a:rPr lang="en-US" sz="1600" dirty="0">
                <a:ln w="0"/>
                <a:effectLst>
                  <a:outerShdw blurRad="38100" dist="19050" dir="2700000" algn="tl" rotWithShape="0">
                    <a:schemeClr val="dk1">
                      <a:alpha val="40000"/>
                    </a:schemeClr>
                  </a:outerShdw>
                </a:effectLst>
              </a:rPr>
              <a:t>Staying healthy physically</a:t>
            </a:r>
          </a:p>
          <a:p>
            <a:pPr algn="ctr"/>
            <a:r>
              <a:rPr lang="en-US" sz="1600" b="0" cap="none" spc="0" dirty="0">
                <a:ln w="0"/>
                <a:solidFill>
                  <a:schemeClr val="tx1"/>
                </a:solidFill>
                <a:effectLst>
                  <a:outerShdw blurRad="38100" dist="19050" dir="2700000" algn="tl" rotWithShape="0">
                    <a:schemeClr val="dk1">
                      <a:alpha val="40000"/>
                    </a:schemeClr>
                  </a:outerShdw>
                </a:effectLst>
              </a:rPr>
              <a:t>Increase focus ITM</a:t>
            </a:r>
          </a:p>
        </p:txBody>
      </p:sp>
      <p:sp>
        <p:nvSpPr>
          <p:cNvPr id="11" name="Rectangle 10">
            <a:extLst>
              <a:ext uri="{FF2B5EF4-FFF2-40B4-BE49-F238E27FC236}">
                <a16:creationId xmlns:a16="http://schemas.microsoft.com/office/drawing/2014/main" id="{A8FEEBD2-51AF-48B4-98E6-2FC37B2A9F5F}"/>
              </a:ext>
            </a:extLst>
          </p:cNvPr>
          <p:cNvSpPr/>
          <p:nvPr/>
        </p:nvSpPr>
        <p:spPr>
          <a:xfrm>
            <a:off x="2693381" y="4782980"/>
            <a:ext cx="4121641" cy="1569660"/>
          </a:xfrm>
          <a:prstGeom prst="rect">
            <a:avLst/>
          </a:prstGeom>
          <a:noFill/>
        </p:spPr>
        <p:txBody>
          <a:bodyPr wrap="none" lIns="91440" tIns="45720" rIns="91440" bIns="45720">
            <a:spAutoFit/>
          </a:bodyPr>
          <a:lstStyle/>
          <a:p>
            <a:pPr algn="ctr"/>
            <a:r>
              <a:rPr lang="en-US" sz="1600" dirty="0">
                <a:ln w="0"/>
                <a:effectLst>
                  <a:outerShdw blurRad="38100" dist="19050" dir="2700000" algn="tl" rotWithShape="0">
                    <a:schemeClr val="dk1">
                      <a:alpha val="40000"/>
                    </a:schemeClr>
                  </a:outerShdw>
                </a:effectLst>
              </a:rPr>
              <a:t>Complete daily training log</a:t>
            </a:r>
          </a:p>
          <a:p>
            <a:pPr algn="ctr"/>
            <a:r>
              <a:rPr lang="en-US" sz="1600" b="0" cap="none" spc="0" dirty="0">
                <a:ln w="0"/>
                <a:solidFill>
                  <a:schemeClr val="tx1"/>
                </a:solidFill>
                <a:effectLst>
                  <a:outerShdw blurRad="38100" dist="19050" dir="2700000" algn="tl" rotWithShape="0">
                    <a:schemeClr val="dk1">
                      <a:alpha val="40000"/>
                    </a:schemeClr>
                  </a:outerShdw>
                </a:effectLst>
              </a:rPr>
              <a:t>Include 2 </a:t>
            </a:r>
            <a:r>
              <a:rPr lang="en-US" sz="1600" dirty="0">
                <a:ln w="0"/>
                <a:effectLst>
                  <a:outerShdw blurRad="38100" dist="19050" dir="2700000" algn="tl" rotWithShape="0">
                    <a:schemeClr val="dk1">
                      <a:alpha val="40000"/>
                    </a:schemeClr>
                  </a:outerShdw>
                </a:effectLst>
              </a:rPr>
              <a:t>weight training workouts/week</a:t>
            </a:r>
          </a:p>
          <a:p>
            <a:pPr algn="ctr"/>
            <a:r>
              <a:rPr lang="en-US" sz="1600" dirty="0">
                <a:ln w="0"/>
                <a:effectLst>
                  <a:outerShdw blurRad="38100" dist="19050" dir="2700000" algn="tl" rotWithShape="0">
                    <a:schemeClr val="dk1">
                      <a:alpha val="40000"/>
                    </a:schemeClr>
                  </a:outerShdw>
                </a:effectLst>
              </a:rPr>
              <a:t>Get 8 hours of sleep each night</a:t>
            </a:r>
          </a:p>
          <a:p>
            <a:pPr algn="ctr"/>
            <a:r>
              <a:rPr lang="en-US" sz="1600" dirty="0">
                <a:ln w="0"/>
                <a:effectLst>
                  <a:outerShdw blurRad="38100" dist="19050" dir="2700000" algn="tl" rotWithShape="0">
                    <a:schemeClr val="dk1">
                      <a:alpha val="40000"/>
                    </a:schemeClr>
                  </a:outerShdw>
                </a:effectLst>
              </a:rPr>
              <a:t>Cool down stretching post-runs</a:t>
            </a:r>
          </a:p>
          <a:p>
            <a:pPr algn="ctr"/>
            <a:r>
              <a:rPr lang="en-US" sz="1600" b="0" cap="none" spc="0" dirty="0">
                <a:ln w="0"/>
                <a:solidFill>
                  <a:schemeClr val="tx1"/>
                </a:solidFill>
                <a:effectLst>
                  <a:outerShdw blurRad="38100" dist="19050" dir="2700000" algn="tl" rotWithShape="0">
                    <a:schemeClr val="dk1">
                      <a:alpha val="40000"/>
                    </a:schemeClr>
                  </a:outerShdw>
                </a:effectLst>
              </a:rPr>
              <a:t>Engage in imagery 3x/week for </a:t>
            </a:r>
            <a:r>
              <a:rPr lang="en-US" sz="1600" dirty="0">
                <a:ln w="0"/>
                <a:effectLst>
                  <a:outerShdw blurRad="38100" dist="19050" dir="2700000" algn="tl" rotWithShape="0">
                    <a:schemeClr val="dk1">
                      <a:alpha val="40000"/>
                    </a:schemeClr>
                  </a:outerShdw>
                </a:effectLst>
              </a:rPr>
              <a:t>10 minutes</a:t>
            </a:r>
          </a:p>
          <a:p>
            <a:pPr algn="ctr"/>
            <a:r>
              <a:rPr lang="en-US" sz="1600" dirty="0">
                <a:ln w="0"/>
                <a:effectLst>
                  <a:outerShdw blurRad="38100" dist="19050" dir="2700000" algn="tl" rotWithShape="0">
                    <a:schemeClr val="dk1">
                      <a:alpha val="40000"/>
                    </a:schemeClr>
                  </a:outerShdw>
                </a:effectLst>
              </a:rPr>
              <a:t>Write focus cue word on wrist before race</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2" name="Star: 5 Points 11">
            <a:extLst>
              <a:ext uri="{FF2B5EF4-FFF2-40B4-BE49-F238E27FC236}">
                <a16:creationId xmlns:a16="http://schemas.microsoft.com/office/drawing/2014/main" id="{06FD20F0-8040-4EF9-AB4B-3CB84D182C40}"/>
              </a:ext>
            </a:extLst>
          </p:cNvPr>
          <p:cNvSpPr/>
          <p:nvPr/>
        </p:nvSpPr>
        <p:spPr>
          <a:xfrm>
            <a:off x="6875137" y="814637"/>
            <a:ext cx="634482" cy="62286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3BA871F-A8CA-4036-99AD-EA284B9B2BE3}"/>
              </a:ext>
            </a:extLst>
          </p:cNvPr>
          <p:cNvSpPr/>
          <p:nvPr/>
        </p:nvSpPr>
        <p:spPr>
          <a:xfrm>
            <a:off x="3152886" y="979915"/>
            <a:ext cx="39946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1</a:t>
            </a:r>
          </a:p>
        </p:txBody>
      </p:sp>
      <p:sp>
        <p:nvSpPr>
          <p:cNvPr id="13" name="Rectangle 12">
            <a:extLst>
              <a:ext uri="{FF2B5EF4-FFF2-40B4-BE49-F238E27FC236}">
                <a16:creationId xmlns:a16="http://schemas.microsoft.com/office/drawing/2014/main" id="{07FD0E98-DF5E-4CC2-A94C-C2C69E2208A3}"/>
              </a:ext>
            </a:extLst>
          </p:cNvPr>
          <p:cNvSpPr/>
          <p:nvPr/>
        </p:nvSpPr>
        <p:spPr>
          <a:xfrm>
            <a:off x="2115178" y="2768692"/>
            <a:ext cx="399468"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3</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6DC1FA29-3FE2-4FDA-AB8C-47936BA74F5B}"/>
              </a:ext>
            </a:extLst>
          </p:cNvPr>
          <p:cNvSpPr/>
          <p:nvPr/>
        </p:nvSpPr>
        <p:spPr>
          <a:xfrm>
            <a:off x="1065939" y="4883221"/>
            <a:ext cx="399468"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6</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97816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94B8-3335-451D-AAD5-EA15AF8ADDFD}"/>
              </a:ext>
            </a:extLst>
          </p:cNvPr>
          <p:cNvSpPr>
            <a:spLocks noGrp="1"/>
          </p:cNvSpPr>
          <p:nvPr>
            <p:ph type="title"/>
          </p:nvPr>
        </p:nvSpPr>
        <p:spPr/>
        <p:txBody>
          <a:bodyPr/>
          <a:lstStyle/>
          <a:p>
            <a:r>
              <a:rPr lang="en-US" dirty="0">
                <a:solidFill>
                  <a:schemeClr val="tx1"/>
                </a:solidFill>
              </a:rPr>
              <a:t>What is Imagery?</a:t>
            </a:r>
          </a:p>
        </p:txBody>
      </p:sp>
      <p:sp>
        <p:nvSpPr>
          <p:cNvPr id="3" name="Content Placeholder 2">
            <a:extLst>
              <a:ext uri="{FF2B5EF4-FFF2-40B4-BE49-F238E27FC236}">
                <a16:creationId xmlns:a16="http://schemas.microsoft.com/office/drawing/2014/main" id="{0E3966C4-B65C-41CD-9935-89A2D07E2BB3}"/>
              </a:ext>
            </a:extLst>
          </p:cNvPr>
          <p:cNvSpPr>
            <a:spLocks noGrp="1"/>
          </p:cNvSpPr>
          <p:nvPr>
            <p:ph idx="1"/>
          </p:nvPr>
        </p:nvSpPr>
        <p:spPr>
          <a:xfrm>
            <a:off x="677334" y="1385976"/>
            <a:ext cx="8596668" cy="3880773"/>
          </a:xfrm>
        </p:spPr>
        <p:txBody>
          <a:bodyPr/>
          <a:lstStyle/>
          <a:p>
            <a:r>
              <a:rPr lang="en-US" dirty="0"/>
              <a:t>Imagery ≠ Visualization</a:t>
            </a:r>
          </a:p>
          <a:p>
            <a:r>
              <a:rPr lang="en-US" dirty="0"/>
              <a:t>Visualization is </a:t>
            </a:r>
            <a:r>
              <a:rPr lang="en-US" i="1" dirty="0"/>
              <a:t>seeing</a:t>
            </a:r>
            <a:r>
              <a:rPr lang="en-US" dirty="0"/>
              <a:t> performance in advance</a:t>
            </a:r>
          </a:p>
          <a:p>
            <a:r>
              <a:rPr lang="en-US" dirty="0">
                <a:solidFill>
                  <a:srgbClr val="FF0000"/>
                </a:solidFill>
              </a:rPr>
              <a:t>Imagery is </a:t>
            </a:r>
            <a:r>
              <a:rPr lang="en-US" i="1" dirty="0">
                <a:solidFill>
                  <a:srgbClr val="FF0000"/>
                </a:solidFill>
              </a:rPr>
              <a:t>experiencing</a:t>
            </a:r>
            <a:r>
              <a:rPr lang="en-US" dirty="0">
                <a:solidFill>
                  <a:srgbClr val="FF0000"/>
                </a:solidFill>
              </a:rPr>
              <a:t> performance in advance</a:t>
            </a:r>
          </a:p>
          <a:p>
            <a:r>
              <a:rPr lang="en-US" dirty="0"/>
              <a:t>Imagery is the activation of the imagination to create or recreate a full sensory experience of a previous or upcoming event </a:t>
            </a:r>
          </a:p>
          <a:p>
            <a:pPr lvl="1"/>
            <a:r>
              <a:rPr lang="en-US" dirty="0"/>
              <a:t>Designed to enhance performance by rehearsing strategies, learning new skills, managing anxieties, building confidence, and optimizing activation levels</a:t>
            </a:r>
          </a:p>
          <a:p>
            <a:pPr lvl="1"/>
            <a:r>
              <a:rPr lang="en-US" dirty="0"/>
              <a:t>3-4 x/week, 5-10 minutes</a:t>
            </a:r>
          </a:p>
        </p:txBody>
      </p:sp>
      <p:pic>
        <p:nvPicPr>
          <p:cNvPr id="5" name="Picture 2" descr="Premier Sport Psychology">
            <a:extLst>
              <a:ext uri="{FF2B5EF4-FFF2-40B4-BE49-F238E27FC236}">
                <a16:creationId xmlns:a16="http://schemas.microsoft.com/office/drawing/2014/main" id="{292E4171-738E-4853-8A40-F0D2AFB4D87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ross Country - Athletics &amp;amp; Running">
            <a:extLst>
              <a:ext uri="{FF2B5EF4-FFF2-40B4-BE49-F238E27FC236}">
                <a16:creationId xmlns:a16="http://schemas.microsoft.com/office/drawing/2014/main" id="{FB0CA822-D840-4450-9446-349BEB30E9D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65560" y="4241066"/>
            <a:ext cx="4476211" cy="2461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75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EE17-7207-43AC-8453-CF5C2A9533AA}"/>
              </a:ext>
            </a:extLst>
          </p:cNvPr>
          <p:cNvSpPr>
            <a:spLocks noGrp="1"/>
          </p:cNvSpPr>
          <p:nvPr>
            <p:ph type="title"/>
          </p:nvPr>
        </p:nvSpPr>
        <p:spPr/>
        <p:txBody>
          <a:bodyPr/>
          <a:lstStyle/>
          <a:p>
            <a:r>
              <a:rPr lang="en-US" dirty="0">
                <a:solidFill>
                  <a:schemeClr val="tx1"/>
                </a:solidFill>
              </a:rPr>
              <a:t>Vividness</a:t>
            </a:r>
          </a:p>
        </p:txBody>
      </p:sp>
      <p:sp>
        <p:nvSpPr>
          <p:cNvPr id="3" name="Content Placeholder 2">
            <a:extLst>
              <a:ext uri="{FF2B5EF4-FFF2-40B4-BE49-F238E27FC236}">
                <a16:creationId xmlns:a16="http://schemas.microsoft.com/office/drawing/2014/main" id="{DCFF604A-CE2D-4FC6-BE67-B2264DBA7CE9}"/>
              </a:ext>
            </a:extLst>
          </p:cNvPr>
          <p:cNvSpPr>
            <a:spLocks noGrp="1"/>
          </p:cNvSpPr>
          <p:nvPr>
            <p:ph idx="1"/>
          </p:nvPr>
        </p:nvSpPr>
        <p:spPr>
          <a:xfrm>
            <a:off x="677334" y="1455570"/>
            <a:ext cx="8596668" cy="3880773"/>
          </a:xfrm>
        </p:spPr>
        <p:txBody>
          <a:bodyPr/>
          <a:lstStyle/>
          <a:p>
            <a:r>
              <a:rPr lang="en-US" dirty="0"/>
              <a:t>The more detailed we can be about the experience, the more believable it is to our brain</a:t>
            </a:r>
          </a:p>
        </p:txBody>
      </p:sp>
      <p:pic>
        <p:nvPicPr>
          <p:cNvPr id="4" name="Picture 2" descr="Premier Sport Psychology">
            <a:extLst>
              <a:ext uri="{FF2B5EF4-FFF2-40B4-BE49-F238E27FC236}">
                <a16:creationId xmlns:a16="http://schemas.microsoft.com/office/drawing/2014/main" id="{9AB0C0DC-E403-4B2A-9611-1FC51DB7806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earning &amp; Development - Common Sense for the Senses: Sensory Modulation  (SEA)">
            <a:extLst>
              <a:ext uri="{FF2B5EF4-FFF2-40B4-BE49-F238E27FC236}">
                <a16:creationId xmlns:a16="http://schemas.microsoft.com/office/drawing/2014/main" id="{3569C7FE-82E6-43DE-B70F-E561F535E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290" y="1930400"/>
            <a:ext cx="4135945" cy="413594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6F9BDE-1E02-43C2-A9FC-24F053DEDE16}"/>
              </a:ext>
            </a:extLst>
          </p:cNvPr>
          <p:cNvSpPr/>
          <p:nvPr/>
        </p:nvSpPr>
        <p:spPr>
          <a:xfrm>
            <a:off x="3424699" y="6066345"/>
            <a:ext cx="3421129" cy="584775"/>
          </a:xfrm>
          <a:prstGeom prst="rect">
            <a:avLst/>
          </a:prstGeom>
          <a:noFill/>
        </p:spPr>
        <p:txBody>
          <a:bodyPr wrap="none" lIns="91440" tIns="45720" rIns="91440" bIns="45720">
            <a:spAutoFit/>
          </a:bodyPr>
          <a:lstStyle/>
          <a:p>
            <a:pPr algn="ctr"/>
            <a:r>
              <a:rPr lang="en-US" sz="3200" b="0" cap="none" spc="0" dirty="0">
                <a:ln w="0"/>
                <a:effectLst>
                  <a:outerShdw blurRad="38100" dist="19050" dir="2700000" algn="tl" rotWithShape="0">
                    <a:schemeClr val="dk1">
                      <a:alpha val="40000"/>
                    </a:schemeClr>
                  </a:outerShdw>
                </a:effectLst>
              </a:rPr>
              <a:t>Utilize all senses!</a:t>
            </a:r>
          </a:p>
        </p:txBody>
      </p:sp>
    </p:spTree>
    <p:extLst>
      <p:ext uri="{BB962C8B-B14F-4D97-AF65-F5344CB8AC3E}">
        <p14:creationId xmlns:p14="http://schemas.microsoft.com/office/powerpoint/2010/main" val="414392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DE87-7A3D-4393-BCFC-3118EAD18186}"/>
              </a:ext>
            </a:extLst>
          </p:cNvPr>
          <p:cNvSpPr>
            <a:spLocks noGrp="1"/>
          </p:cNvSpPr>
          <p:nvPr>
            <p:ph type="title"/>
          </p:nvPr>
        </p:nvSpPr>
        <p:spPr/>
        <p:txBody>
          <a:bodyPr/>
          <a:lstStyle/>
          <a:p>
            <a:r>
              <a:rPr lang="en-US" dirty="0">
                <a:solidFill>
                  <a:schemeClr val="tx1"/>
                </a:solidFill>
              </a:rPr>
              <a:t>Controllability</a:t>
            </a:r>
          </a:p>
        </p:txBody>
      </p:sp>
      <p:sp>
        <p:nvSpPr>
          <p:cNvPr id="3" name="Content Placeholder 2">
            <a:extLst>
              <a:ext uri="{FF2B5EF4-FFF2-40B4-BE49-F238E27FC236}">
                <a16:creationId xmlns:a16="http://schemas.microsoft.com/office/drawing/2014/main" id="{81C1359B-17EB-487C-A408-4D8DFC2ED024}"/>
              </a:ext>
            </a:extLst>
          </p:cNvPr>
          <p:cNvSpPr>
            <a:spLocks noGrp="1"/>
          </p:cNvSpPr>
          <p:nvPr>
            <p:ph idx="1"/>
          </p:nvPr>
        </p:nvSpPr>
        <p:spPr>
          <a:xfrm>
            <a:off x="677334" y="1488613"/>
            <a:ext cx="8596668" cy="3880773"/>
          </a:xfrm>
        </p:spPr>
        <p:txBody>
          <a:bodyPr/>
          <a:lstStyle/>
          <a:p>
            <a:r>
              <a:rPr lang="en-US" dirty="0"/>
              <a:t>Switch between in and out views to understand what works better for you</a:t>
            </a:r>
          </a:p>
        </p:txBody>
      </p:sp>
      <p:pic>
        <p:nvPicPr>
          <p:cNvPr id="7" name="Picture 4" descr="Cross Country Course | Herkimer Generals">
            <a:extLst>
              <a:ext uri="{FF2B5EF4-FFF2-40B4-BE49-F238E27FC236}">
                <a16:creationId xmlns:a16="http://schemas.microsoft.com/office/drawing/2014/main" id="{106141C7-3D0B-47CC-B98E-6A4D09A90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64" y="2587908"/>
            <a:ext cx="3511735" cy="23396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 Still Use This Advice My Dad Gave Me in 7th Grade | Runner&amp;#39;s World">
            <a:extLst>
              <a:ext uri="{FF2B5EF4-FFF2-40B4-BE49-F238E27FC236}">
                <a16:creationId xmlns:a16="http://schemas.microsoft.com/office/drawing/2014/main" id="{AE4B1C76-3163-4497-87EC-75CC9A86E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90" y="4263702"/>
            <a:ext cx="3701920" cy="235442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F&amp;#39;s Gilbert leads our men&amp;#39;s XC pack | Sports coverage for Fenton, Linden,  Holly and Lake Fenton Schools | tctimes.com">
            <a:extLst>
              <a:ext uri="{FF2B5EF4-FFF2-40B4-BE49-F238E27FC236}">
                <a16:creationId xmlns:a16="http://schemas.microsoft.com/office/drawing/2014/main" id="{16F77E7F-4FE3-4650-828B-7696B90A1B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784"/>
          <a:stretch/>
        </p:blipFill>
        <p:spPr bwMode="auto">
          <a:xfrm>
            <a:off x="6588881" y="2283968"/>
            <a:ext cx="3557408" cy="3156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remier Sport Psychology">
            <a:extLst>
              <a:ext uri="{FF2B5EF4-FFF2-40B4-BE49-F238E27FC236}">
                <a16:creationId xmlns:a16="http://schemas.microsoft.com/office/drawing/2014/main" id="{2358C68C-E9EC-4200-901C-17B39962D732}"/>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CC70059-BE03-4E1D-9BF2-88BA7DF608B0}"/>
              </a:ext>
            </a:extLst>
          </p:cNvPr>
          <p:cNvSpPr/>
          <p:nvPr/>
        </p:nvSpPr>
        <p:spPr>
          <a:xfrm>
            <a:off x="4821970" y="2834424"/>
            <a:ext cx="1059907"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vs.</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058" name="Picture 10" descr="Eyes Emoji [Free Download All Emojis] | Emoji Island">
            <a:extLst>
              <a:ext uri="{FF2B5EF4-FFF2-40B4-BE49-F238E27FC236}">
                <a16:creationId xmlns:a16="http://schemas.microsoft.com/office/drawing/2014/main" id="{19E584A5-2690-449C-B951-89955510FDAC}"/>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91537" y="5114223"/>
            <a:ext cx="1228531" cy="9521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BBD28C6-4C9E-47BE-B8DF-7DACC08E0EB7}"/>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1484703">
            <a:off x="9495772" y="1357023"/>
            <a:ext cx="1590254" cy="1058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39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70C0-01F6-4E7D-8C19-86A71B42E665}"/>
              </a:ext>
            </a:extLst>
          </p:cNvPr>
          <p:cNvSpPr>
            <a:spLocks noGrp="1"/>
          </p:cNvSpPr>
          <p:nvPr>
            <p:ph type="title"/>
          </p:nvPr>
        </p:nvSpPr>
        <p:spPr/>
        <p:txBody>
          <a:bodyPr/>
          <a:lstStyle/>
          <a:p>
            <a:r>
              <a:rPr lang="en-US" dirty="0">
                <a:solidFill>
                  <a:schemeClr val="tx1"/>
                </a:solidFill>
              </a:rPr>
              <a:t>Command</a:t>
            </a:r>
          </a:p>
        </p:txBody>
      </p:sp>
      <p:sp>
        <p:nvSpPr>
          <p:cNvPr id="3" name="Content Placeholder 2">
            <a:extLst>
              <a:ext uri="{FF2B5EF4-FFF2-40B4-BE49-F238E27FC236}">
                <a16:creationId xmlns:a16="http://schemas.microsoft.com/office/drawing/2014/main" id="{088119F7-B47F-43A4-986F-34D7561659F0}"/>
              </a:ext>
            </a:extLst>
          </p:cNvPr>
          <p:cNvSpPr>
            <a:spLocks noGrp="1"/>
          </p:cNvSpPr>
          <p:nvPr>
            <p:ph idx="1"/>
          </p:nvPr>
        </p:nvSpPr>
        <p:spPr>
          <a:xfrm>
            <a:off x="677334" y="1582091"/>
            <a:ext cx="8596668" cy="3880773"/>
          </a:xfrm>
        </p:spPr>
        <p:txBody>
          <a:bodyPr/>
          <a:lstStyle/>
          <a:p>
            <a:r>
              <a:rPr lang="en-US" dirty="0"/>
              <a:t>Incorporate the (+/-) of performance you experience to help prepare you for challenges/difficulties you may face and command your performance ITM</a:t>
            </a:r>
          </a:p>
        </p:txBody>
      </p:sp>
      <p:pic>
        <p:nvPicPr>
          <p:cNvPr id="4" name="Picture 2" descr="Premier Sport Psychology">
            <a:extLst>
              <a:ext uri="{FF2B5EF4-FFF2-40B4-BE49-F238E27FC236}">
                <a16:creationId xmlns:a16="http://schemas.microsoft.com/office/drawing/2014/main" id="{9609CDD9-B1D6-4CBF-A2E2-EA2325015E4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rmer winner has advice for cross country national championships - The San  Diego Union-Tribune">
            <a:extLst>
              <a:ext uri="{FF2B5EF4-FFF2-40B4-BE49-F238E27FC236}">
                <a16:creationId xmlns:a16="http://schemas.microsoft.com/office/drawing/2014/main" id="{5E366E03-8676-44D0-925D-AB8DF192C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58" y="3001347"/>
            <a:ext cx="4161453" cy="27743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B86BB7D-67B9-4458-B268-47A25A83E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824" y="2902891"/>
            <a:ext cx="3906460" cy="30633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8ABC602-01D9-46EE-B3EC-1F408A8313D4}"/>
              </a:ext>
            </a:extLst>
          </p:cNvPr>
          <p:cNvSpPr/>
          <p:nvPr/>
        </p:nvSpPr>
        <p:spPr>
          <a:xfrm>
            <a:off x="4838787" y="3860791"/>
            <a:ext cx="673582"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&amp;</a:t>
            </a:r>
          </a:p>
        </p:txBody>
      </p:sp>
    </p:spTree>
    <p:extLst>
      <p:ext uri="{BB962C8B-B14F-4D97-AF65-F5344CB8AC3E}">
        <p14:creationId xmlns:p14="http://schemas.microsoft.com/office/powerpoint/2010/main" val="274342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B224-6552-4477-81AF-04AFA26C9746}"/>
              </a:ext>
            </a:extLst>
          </p:cNvPr>
          <p:cNvSpPr>
            <a:spLocks noGrp="1"/>
          </p:cNvSpPr>
          <p:nvPr>
            <p:ph type="title"/>
          </p:nvPr>
        </p:nvSpPr>
        <p:spPr/>
        <p:txBody>
          <a:bodyPr/>
          <a:lstStyle/>
          <a:p>
            <a:pPr algn="ctr"/>
            <a:r>
              <a:rPr lang="en-US" dirty="0">
                <a:solidFill>
                  <a:schemeClr val="tx1"/>
                </a:solidFill>
              </a:rPr>
              <a:t>Let’s Practice!</a:t>
            </a:r>
          </a:p>
        </p:txBody>
      </p:sp>
      <p:sp>
        <p:nvSpPr>
          <p:cNvPr id="3" name="Text Placeholder 2">
            <a:extLst>
              <a:ext uri="{FF2B5EF4-FFF2-40B4-BE49-F238E27FC236}">
                <a16:creationId xmlns:a16="http://schemas.microsoft.com/office/drawing/2014/main" id="{1BD7999F-1102-4B90-95C9-CFF12FC2DB64}"/>
              </a:ext>
            </a:extLst>
          </p:cNvPr>
          <p:cNvSpPr>
            <a:spLocks noGrp="1"/>
          </p:cNvSpPr>
          <p:nvPr>
            <p:ph type="body" idx="1"/>
          </p:nvPr>
        </p:nvSpPr>
        <p:spPr>
          <a:xfrm>
            <a:off x="677335" y="4527448"/>
            <a:ext cx="8596668" cy="1332176"/>
          </a:xfrm>
        </p:spPr>
        <p:txBody>
          <a:bodyPr>
            <a:normAutofit fontScale="85000" lnSpcReduction="20000"/>
          </a:bodyPr>
          <a:lstStyle/>
          <a:p>
            <a:pPr algn="ctr"/>
            <a:r>
              <a:rPr lang="en-US" dirty="0"/>
              <a:t>Close your eyes…</a:t>
            </a:r>
          </a:p>
          <a:p>
            <a:pPr algn="ctr"/>
            <a:r>
              <a:rPr lang="en-US" dirty="0"/>
              <a:t>Vividness</a:t>
            </a:r>
          </a:p>
          <a:p>
            <a:pPr algn="ctr"/>
            <a:r>
              <a:rPr lang="en-US" dirty="0"/>
              <a:t>Controllability</a:t>
            </a:r>
          </a:p>
          <a:p>
            <a:pPr algn="ctr"/>
            <a:r>
              <a:rPr lang="en-US" dirty="0"/>
              <a:t>Command</a:t>
            </a:r>
          </a:p>
        </p:txBody>
      </p:sp>
      <p:pic>
        <p:nvPicPr>
          <p:cNvPr id="4" name="Picture 2" descr="Premier Sport Psychology">
            <a:extLst>
              <a:ext uri="{FF2B5EF4-FFF2-40B4-BE49-F238E27FC236}">
                <a16:creationId xmlns:a16="http://schemas.microsoft.com/office/drawing/2014/main" id="{97BC093D-39CF-48EE-BED4-9BCF7D4CC5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31581"/>
          <a:stretch/>
        </p:blipFill>
        <p:spPr bwMode="auto">
          <a:xfrm>
            <a:off x="2204651" y="1706735"/>
            <a:ext cx="5953135" cy="2053501"/>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4A94446A-E3CF-4604-949E-72E38D86EC76}"/>
              </a:ext>
            </a:extLst>
          </p:cNvPr>
          <p:cNvSpPr/>
          <p:nvPr/>
        </p:nvSpPr>
        <p:spPr>
          <a:xfrm>
            <a:off x="4658428" y="6042597"/>
            <a:ext cx="634482" cy="62286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8953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7D989F-0C83-4DA1-9405-6DCF27B05C9B}"/>
              </a:ext>
            </a:extLst>
          </p:cNvPr>
          <p:cNvSpPr>
            <a:spLocks noGrp="1"/>
          </p:cNvSpPr>
          <p:nvPr>
            <p:ph type="subTitle" idx="1"/>
          </p:nvPr>
        </p:nvSpPr>
        <p:spPr>
          <a:xfrm>
            <a:off x="1380799" y="4436821"/>
            <a:ext cx="7766936" cy="1164302"/>
          </a:xfrm>
        </p:spPr>
        <p:txBody>
          <a:bodyPr>
            <a:normAutofit/>
          </a:bodyPr>
          <a:lstStyle/>
          <a:p>
            <a:pPr algn="ctr"/>
            <a:r>
              <a:rPr lang="en-US" sz="4000" dirty="0">
                <a:solidFill>
                  <a:schemeClr val="tx1"/>
                </a:solidFill>
              </a:rPr>
              <a:t>In The Moment</a:t>
            </a:r>
            <a:endParaRPr lang="en-US" sz="3000" b="1" dirty="0">
              <a:solidFill>
                <a:schemeClr val="tx1"/>
              </a:solidFill>
            </a:endParaRPr>
          </a:p>
          <a:p>
            <a:pPr algn="ctr"/>
            <a:endParaRPr lang="en-US" dirty="0"/>
          </a:p>
        </p:txBody>
      </p:sp>
      <p:pic>
        <p:nvPicPr>
          <p:cNvPr id="6" name="Picture 2" descr="Premier Sport Psychology">
            <a:extLst>
              <a:ext uri="{FF2B5EF4-FFF2-40B4-BE49-F238E27FC236}">
                <a16:creationId xmlns:a16="http://schemas.microsoft.com/office/drawing/2014/main" id="{A5A215B1-7ACC-4810-AD81-A7FDF2736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31581"/>
          <a:stretch/>
        </p:blipFill>
        <p:spPr bwMode="auto">
          <a:xfrm>
            <a:off x="2204651" y="1706735"/>
            <a:ext cx="5953135" cy="205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02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0D1C-BD00-4A24-8190-7B37C633818E}"/>
              </a:ext>
            </a:extLst>
          </p:cNvPr>
          <p:cNvSpPr>
            <a:spLocks noGrp="1"/>
          </p:cNvSpPr>
          <p:nvPr>
            <p:ph type="title"/>
          </p:nvPr>
        </p:nvSpPr>
        <p:spPr/>
        <p:txBody>
          <a:bodyPr/>
          <a:lstStyle/>
          <a:p>
            <a:r>
              <a:rPr lang="en-US" dirty="0">
                <a:solidFill>
                  <a:srgbClr val="C00000"/>
                </a:solidFill>
              </a:rPr>
              <a:t>In The Moment</a:t>
            </a:r>
            <a:r>
              <a:rPr lang="en-US" dirty="0">
                <a:solidFill>
                  <a:schemeClr val="tx1"/>
                </a:solidFill>
              </a:rPr>
              <a:t/>
            </a:r>
            <a:br>
              <a:rPr lang="en-US" dirty="0">
                <a:solidFill>
                  <a:schemeClr val="tx1"/>
                </a:solidFill>
              </a:rPr>
            </a:br>
            <a:r>
              <a:rPr lang="en-US" sz="2800" i="1" dirty="0">
                <a:solidFill>
                  <a:schemeClr val="tx1"/>
                </a:solidFill>
              </a:rPr>
              <a:t>Controlling the controllables</a:t>
            </a:r>
            <a:endParaRPr lang="en-US" i="1" dirty="0">
              <a:solidFill>
                <a:schemeClr val="tx1"/>
              </a:solidFill>
            </a:endParaRPr>
          </a:p>
        </p:txBody>
      </p:sp>
      <p:pic>
        <p:nvPicPr>
          <p:cNvPr id="5" name="Picture 2" descr="Premier Sport Psychology">
            <a:extLst>
              <a:ext uri="{FF2B5EF4-FFF2-40B4-BE49-F238E27FC236}">
                <a16:creationId xmlns:a16="http://schemas.microsoft.com/office/drawing/2014/main" id="{8C6F47BB-CC46-40A7-8FD6-161D532DAEF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F4B01B1-758B-4162-8079-56529665EE47}"/>
              </a:ext>
            </a:extLst>
          </p:cNvPr>
          <p:cNvSpPr/>
          <p:nvPr/>
        </p:nvSpPr>
        <p:spPr>
          <a:xfrm>
            <a:off x="6298462" y="4927601"/>
            <a:ext cx="1648207" cy="830997"/>
          </a:xfrm>
          <a:prstGeom prst="rect">
            <a:avLst/>
          </a:prstGeom>
          <a:noFill/>
        </p:spPr>
        <p:txBody>
          <a:bodyPr wrap="none" lIns="91440" tIns="45720" rIns="91440" bIns="45720">
            <a:spAutoFit/>
          </a:bodyPr>
          <a:lstStyle/>
          <a:p>
            <a:pPr algn="ctr"/>
            <a:r>
              <a:rPr lang="en-US" sz="2400" b="0" cap="none" spc="0" dirty="0">
                <a:ln w="0"/>
                <a:solidFill>
                  <a:srgbClr val="C00000"/>
                </a:solidFill>
                <a:effectLst>
                  <a:outerShdw blurRad="38100" dist="19050" dir="2700000" algn="tl" rotWithShape="0">
                    <a:schemeClr val="dk1">
                      <a:alpha val="40000"/>
                    </a:schemeClr>
                  </a:outerShdw>
                </a:effectLst>
              </a:rPr>
              <a:t>Productive</a:t>
            </a:r>
          </a:p>
          <a:p>
            <a:pPr algn="ctr"/>
            <a:r>
              <a:rPr lang="en-US" sz="2400" dirty="0">
                <a:ln w="0"/>
                <a:solidFill>
                  <a:srgbClr val="C00000"/>
                </a:solidFill>
                <a:effectLst>
                  <a:outerShdw blurRad="38100" dist="19050" dir="2700000" algn="tl" rotWithShape="0">
                    <a:schemeClr val="dk1">
                      <a:alpha val="40000"/>
                    </a:schemeClr>
                  </a:outerShdw>
                </a:effectLst>
              </a:rPr>
              <a:t>Self-Talk</a:t>
            </a:r>
            <a:endParaRPr lang="en-US" sz="2400" b="0" cap="none" spc="0" dirty="0">
              <a:ln w="0"/>
              <a:solidFill>
                <a:srgbClr val="C00000"/>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D640A7DA-9EC0-4E68-8FC5-D2CD2FD29A93}"/>
              </a:ext>
            </a:extLst>
          </p:cNvPr>
          <p:cNvSpPr/>
          <p:nvPr/>
        </p:nvSpPr>
        <p:spPr>
          <a:xfrm>
            <a:off x="2082489" y="5289778"/>
            <a:ext cx="957313" cy="461665"/>
          </a:xfrm>
          <a:prstGeom prst="rect">
            <a:avLst/>
          </a:prstGeom>
          <a:noFill/>
        </p:spPr>
        <p:txBody>
          <a:bodyPr wrap="none" lIns="91440" tIns="45720" rIns="91440" bIns="45720">
            <a:spAutoFit/>
          </a:bodyPr>
          <a:lstStyle/>
          <a:p>
            <a:pPr algn="ctr"/>
            <a:r>
              <a:rPr lang="en-US" sz="2400" b="0" cap="none" spc="0" dirty="0">
                <a:ln w="0"/>
                <a:solidFill>
                  <a:srgbClr val="C00000"/>
                </a:solidFill>
                <a:effectLst>
                  <a:outerShdw blurRad="38100" dist="19050" dir="2700000" algn="tl" rotWithShape="0">
                    <a:schemeClr val="dk1">
                      <a:alpha val="40000"/>
                    </a:schemeClr>
                  </a:outerShdw>
                </a:effectLst>
              </a:rPr>
              <a:t>Focus</a:t>
            </a:r>
          </a:p>
        </p:txBody>
      </p:sp>
      <p:pic>
        <p:nvPicPr>
          <p:cNvPr id="9" name="Picture 8">
            <a:extLst>
              <a:ext uri="{FF2B5EF4-FFF2-40B4-BE49-F238E27FC236}">
                <a16:creationId xmlns:a16="http://schemas.microsoft.com/office/drawing/2014/main" id="{1ADD2CE6-0DC0-4602-970A-5674E3D67B43}"/>
              </a:ext>
            </a:extLst>
          </p:cNvPr>
          <p:cNvPicPr>
            <a:picLocks noChangeAspect="1"/>
          </p:cNvPicPr>
          <p:nvPr/>
        </p:nvPicPr>
        <p:blipFill>
          <a:blip r:embed="rId4"/>
          <a:stretch>
            <a:fillRect/>
          </a:stretch>
        </p:blipFill>
        <p:spPr>
          <a:xfrm>
            <a:off x="5312332" y="2863976"/>
            <a:ext cx="3620469" cy="1810235"/>
          </a:xfrm>
          <a:prstGeom prst="rect">
            <a:avLst/>
          </a:prstGeom>
        </p:spPr>
      </p:pic>
      <p:pic>
        <p:nvPicPr>
          <p:cNvPr id="4" name="Picture 3">
            <a:extLst>
              <a:ext uri="{FF2B5EF4-FFF2-40B4-BE49-F238E27FC236}">
                <a16:creationId xmlns:a16="http://schemas.microsoft.com/office/drawing/2014/main" id="{FED1683D-F429-4A4D-A62F-4D8C5D2B3448}"/>
              </a:ext>
            </a:extLst>
          </p:cNvPr>
          <p:cNvPicPr>
            <a:picLocks noChangeAspect="1"/>
          </p:cNvPicPr>
          <p:nvPr/>
        </p:nvPicPr>
        <p:blipFill>
          <a:blip r:embed="rId5"/>
          <a:stretch>
            <a:fillRect/>
          </a:stretch>
        </p:blipFill>
        <p:spPr>
          <a:xfrm>
            <a:off x="1422535" y="2199669"/>
            <a:ext cx="2409923" cy="3136336"/>
          </a:xfrm>
          <a:prstGeom prst="rect">
            <a:avLst/>
          </a:prstGeom>
        </p:spPr>
      </p:pic>
      <p:pic>
        <p:nvPicPr>
          <p:cNvPr id="9218" name="Picture 2" descr="Free Brain Cliparts Transparent, Download Free Brain Cliparts Transparent  png images, Free ClipArts on Clipart Library">
            <a:extLst>
              <a:ext uri="{FF2B5EF4-FFF2-40B4-BE49-F238E27FC236}">
                <a16:creationId xmlns:a16="http://schemas.microsoft.com/office/drawing/2014/main" id="{2AC5EF7B-81A2-471F-B5E0-F6CBC242F81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141243" y="3330737"/>
            <a:ext cx="839803" cy="63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30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E097-AB15-4D66-A99A-FDD45E578BF5}"/>
              </a:ext>
            </a:extLst>
          </p:cNvPr>
          <p:cNvSpPr>
            <a:spLocks noGrp="1"/>
          </p:cNvSpPr>
          <p:nvPr>
            <p:ph type="title"/>
          </p:nvPr>
        </p:nvSpPr>
        <p:spPr>
          <a:xfrm>
            <a:off x="597435" y="545359"/>
            <a:ext cx="8596668" cy="1320800"/>
          </a:xfrm>
        </p:spPr>
        <p:txBody>
          <a:bodyPr/>
          <a:lstStyle/>
          <a:p>
            <a:r>
              <a:rPr lang="en-US" b="1" dirty="0">
                <a:solidFill>
                  <a:schemeClr val="tx1"/>
                </a:solidFill>
              </a:rPr>
              <a:t>My Background</a:t>
            </a:r>
          </a:p>
        </p:txBody>
      </p:sp>
      <p:sp>
        <p:nvSpPr>
          <p:cNvPr id="3" name="Content Placeholder 2">
            <a:extLst>
              <a:ext uri="{FF2B5EF4-FFF2-40B4-BE49-F238E27FC236}">
                <a16:creationId xmlns:a16="http://schemas.microsoft.com/office/drawing/2014/main" id="{11C50A09-97D8-4D5F-950A-5D8D6E8F9BB4}"/>
              </a:ext>
            </a:extLst>
          </p:cNvPr>
          <p:cNvSpPr>
            <a:spLocks noGrp="1"/>
          </p:cNvSpPr>
          <p:nvPr>
            <p:ph idx="1"/>
          </p:nvPr>
        </p:nvSpPr>
        <p:spPr>
          <a:xfrm>
            <a:off x="520757" y="1447746"/>
            <a:ext cx="4954279" cy="5148362"/>
          </a:xfrm>
        </p:spPr>
        <p:txBody>
          <a:bodyPr>
            <a:normAutofit fontScale="92500" lnSpcReduction="10000"/>
          </a:bodyPr>
          <a:lstStyle/>
          <a:p>
            <a:r>
              <a:rPr lang="en-US" sz="2000" dirty="0" smtClean="0"/>
              <a:t>Alliant Int’l University</a:t>
            </a:r>
            <a:endParaRPr lang="en-US" sz="2000" dirty="0"/>
          </a:p>
          <a:p>
            <a:pPr lvl="1"/>
            <a:r>
              <a:rPr lang="en-US" sz="1800" dirty="0" err="1" smtClean="0"/>
              <a:t>PsyD</a:t>
            </a:r>
            <a:r>
              <a:rPr lang="en-US" sz="1800" dirty="0" smtClean="0"/>
              <a:t>/MA</a:t>
            </a:r>
            <a:r>
              <a:rPr lang="en-US" sz="1800" dirty="0" smtClean="0"/>
              <a:t> Clinical Psychology</a:t>
            </a:r>
            <a:endParaRPr lang="en-US" sz="1800" dirty="0"/>
          </a:p>
          <a:p>
            <a:r>
              <a:rPr lang="en-US" sz="2000" dirty="0" smtClean="0"/>
              <a:t>Division I Athletics</a:t>
            </a:r>
            <a:endParaRPr lang="en-US" sz="2000" dirty="0"/>
          </a:p>
          <a:p>
            <a:pPr lvl="1"/>
            <a:r>
              <a:rPr lang="en-US" sz="1800" dirty="0" smtClean="0"/>
              <a:t>University of Minnesota</a:t>
            </a:r>
          </a:p>
          <a:p>
            <a:pPr lvl="1"/>
            <a:r>
              <a:rPr lang="en-US" sz="1800" dirty="0" smtClean="0"/>
              <a:t>Cornell University</a:t>
            </a:r>
          </a:p>
          <a:p>
            <a:pPr lvl="1"/>
            <a:r>
              <a:rPr lang="en-US" sz="1800" dirty="0" smtClean="0"/>
              <a:t>George Washington University</a:t>
            </a:r>
          </a:p>
          <a:p>
            <a:pPr lvl="1"/>
            <a:r>
              <a:rPr lang="en-US" sz="1800" dirty="0" smtClean="0"/>
              <a:t>University of San Diego</a:t>
            </a:r>
            <a:endParaRPr lang="en-US" sz="1800" dirty="0"/>
          </a:p>
          <a:p>
            <a:pPr marL="342900" marR="0" lvl="0" indent="-342900" algn="l" defTabSz="457200" rtl="0" eaLnBrk="1" fontAlgn="auto" latinLnBrk="0" hangingPunct="1">
              <a:lnSpc>
                <a:spcPct val="100000"/>
              </a:lnSpc>
              <a:spcBef>
                <a:spcPts val="1000"/>
              </a:spcBef>
              <a:spcAft>
                <a:spcPts val="0"/>
              </a:spcAft>
              <a:buClr>
                <a:srgbClr val="DDDDDD"/>
              </a:buClr>
              <a:buSzPct val="80000"/>
              <a:buFont typeface="Wingdings 3" charset="2"/>
              <a:buChar char=""/>
              <a:tabLst/>
              <a:defRPr/>
            </a:pPr>
            <a:r>
              <a:rPr kumimoji="0" lang="en-US" sz="20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a typeface="+mn-ea"/>
                <a:cs typeface="+mn-cs"/>
              </a:rPr>
              <a:t>NBA/WNBA</a:t>
            </a:r>
            <a:endPar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lvl="1" indent="-342900">
              <a:buClr>
                <a:srgbClr val="DDDDDD"/>
              </a:buClr>
              <a:defRPr/>
            </a:pPr>
            <a:r>
              <a:rPr lang="en-US" sz="1800" dirty="0" smtClean="0">
                <a:solidFill>
                  <a:prstClr val="black">
                    <a:lumMod val="75000"/>
                    <a:lumOff val="25000"/>
                  </a:prstClr>
                </a:solidFill>
                <a:latin typeface="Trebuchet MS" panose="020B0603020202020204"/>
              </a:rPr>
              <a:t>Timberwolves and Lynx</a:t>
            </a:r>
            <a:endParaRPr lang="en-US" sz="1800" dirty="0">
              <a:solidFill>
                <a:prstClr val="black">
                  <a:lumMod val="75000"/>
                  <a:lumOff val="25000"/>
                </a:prstClr>
              </a:solidFill>
              <a:latin typeface="Trebuchet MS" panose="020B0603020202020204"/>
            </a:endParaRPr>
          </a:p>
          <a:p>
            <a:pPr marL="342900" marR="0" lvl="0" indent="-342900" algn="l" defTabSz="457200" rtl="0" eaLnBrk="1" fontAlgn="auto" latinLnBrk="0" hangingPunct="1">
              <a:lnSpc>
                <a:spcPct val="100000"/>
              </a:lnSpc>
              <a:spcBef>
                <a:spcPts val="1000"/>
              </a:spcBef>
              <a:spcAft>
                <a:spcPts val="0"/>
              </a:spcAft>
              <a:buClr>
                <a:srgbClr val="DDDDDD"/>
              </a:buClr>
              <a:buSzPct val="80000"/>
              <a:buFont typeface="Wingdings 3" charset="2"/>
              <a:buChar char=""/>
              <a:tabLst/>
              <a:defRPr/>
            </a:pPr>
            <a:r>
              <a:rPr kumimoji="0" lang="en-US" sz="2000" b="0" i="0" u="none" strike="noStrike" kern="1200" cap="none" spc="0" normalizeH="0" baseline="0" noProof="0" dirty="0">
                <a:ln>
                  <a:noFill/>
                </a:ln>
                <a:solidFill>
                  <a:srgbClr val="C00000"/>
                </a:solidFill>
                <a:effectLst/>
                <a:uLnTx/>
                <a:uFillTx/>
                <a:latin typeface="Trebuchet MS" panose="020B0603020202020204"/>
                <a:ea typeface="+mn-ea"/>
                <a:cs typeface="+mn-cs"/>
              </a:rPr>
              <a:t>Premier Sport Psychology (MN)</a:t>
            </a:r>
          </a:p>
          <a:p>
            <a:pPr lvl="1" indent="-342900">
              <a:buClr>
                <a:srgbClr val="DDDDDD"/>
              </a:buClr>
              <a:defRPr/>
            </a:pPr>
            <a:r>
              <a:rPr lang="en-US" sz="1800" dirty="0" smtClean="0">
                <a:solidFill>
                  <a:srgbClr val="C00000"/>
                </a:solidFill>
                <a:latin typeface="Trebuchet MS" panose="020B0603020202020204"/>
              </a:rPr>
              <a:t>Sport Psychology</a:t>
            </a:r>
            <a:endParaRPr lang="en-US" sz="1800" dirty="0">
              <a:solidFill>
                <a:srgbClr val="C00000"/>
              </a:solidFill>
              <a:latin typeface="Trebuchet MS" panose="020B0603020202020204"/>
            </a:endParaRPr>
          </a:p>
          <a:p>
            <a:pPr lvl="2" indent="-342900">
              <a:buClr>
                <a:srgbClr val="DDDDDD"/>
              </a:buClr>
              <a:defRPr/>
            </a:pPr>
            <a:r>
              <a:rPr kumimoji="0" lang="en-US" sz="1600" b="0" i="0" u="none" strike="noStrike" kern="1200" cap="none" spc="0" normalizeH="0" baseline="0" noProof="0" dirty="0">
                <a:ln>
                  <a:noFill/>
                </a:ln>
                <a:solidFill>
                  <a:srgbClr val="C00000"/>
                </a:solidFill>
                <a:effectLst/>
                <a:uLnTx/>
                <a:uFillTx/>
                <a:latin typeface="Trebuchet MS" panose="020B0603020202020204"/>
                <a:ea typeface="+mn-ea"/>
                <a:cs typeface="+mn-cs"/>
              </a:rPr>
              <a:t>Individual sessions and team workshops/presentations (V/IP)</a:t>
            </a:r>
          </a:p>
          <a:p>
            <a:pPr lvl="2" indent="-342900">
              <a:buClr>
                <a:srgbClr val="DDDDDD"/>
              </a:buClr>
              <a:defRPr/>
            </a:pPr>
            <a:r>
              <a:rPr lang="en-US" sz="1600" dirty="0" smtClean="0">
                <a:solidFill>
                  <a:srgbClr val="C00000"/>
                </a:solidFill>
                <a:latin typeface="Trebuchet MS" panose="020B0603020202020204"/>
              </a:rPr>
              <a:t>Adolescent to adult, </a:t>
            </a:r>
            <a:r>
              <a:rPr lang="en-US" sz="1600" dirty="0">
                <a:solidFill>
                  <a:srgbClr val="C00000"/>
                </a:solidFill>
                <a:latin typeface="Trebuchet MS" panose="020B0603020202020204"/>
              </a:rPr>
              <a:t>all sports, </a:t>
            </a:r>
            <a:r>
              <a:rPr lang="en-US" sz="1600" dirty="0" smtClean="0">
                <a:solidFill>
                  <a:srgbClr val="C00000"/>
                </a:solidFill>
                <a:latin typeface="Trebuchet MS" panose="020B0603020202020204"/>
              </a:rPr>
              <a:t>nationwide</a:t>
            </a:r>
            <a:endParaRPr kumimoji="0" lang="en-US" sz="1600" b="0" i="0" u="none" strike="noStrike" kern="1200" cap="none" spc="0" normalizeH="0" baseline="0" noProof="0" dirty="0">
              <a:ln>
                <a:noFill/>
              </a:ln>
              <a:solidFill>
                <a:srgbClr val="C00000"/>
              </a:solidFill>
              <a:effectLst/>
              <a:uLnTx/>
              <a:uFillTx/>
              <a:latin typeface="Trebuchet MS" panose="020B0603020202020204"/>
              <a:ea typeface="+mn-ea"/>
              <a:cs typeface="+mn-cs"/>
            </a:endParaRPr>
          </a:p>
          <a:p>
            <a:pPr marL="914400" lvl="2" indent="0">
              <a:buNone/>
            </a:pPr>
            <a:endParaRPr lang="en-US" dirty="0"/>
          </a:p>
        </p:txBody>
      </p:sp>
      <p:pic>
        <p:nvPicPr>
          <p:cNvPr id="8" name="Picture 2" descr="Premier Sport Psychology">
            <a:extLst>
              <a:ext uri="{FF2B5EF4-FFF2-40B4-BE49-F238E27FC236}">
                <a16:creationId xmlns:a16="http://schemas.microsoft.com/office/drawing/2014/main" id="{BABAACB0-E88B-4B7C-ABA7-A56AD7F8FD4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5253959" y="1396199"/>
            <a:ext cx="3940144" cy="3940144"/>
          </a:xfrm>
          <a:prstGeom prst="rect">
            <a:avLst/>
          </a:prstGeom>
        </p:spPr>
      </p:pic>
    </p:spTree>
    <p:extLst>
      <p:ext uri="{BB962C8B-B14F-4D97-AF65-F5344CB8AC3E}">
        <p14:creationId xmlns:p14="http://schemas.microsoft.com/office/powerpoint/2010/main" val="199907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4D9129-0C95-43CC-8129-6D5F02979FF0}"/>
              </a:ext>
            </a:extLst>
          </p:cNvPr>
          <p:cNvPicPr>
            <a:picLocks noChangeAspect="1"/>
          </p:cNvPicPr>
          <p:nvPr/>
        </p:nvPicPr>
        <p:blipFill>
          <a:blip r:embed="rId3"/>
          <a:stretch>
            <a:fillRect/>
          </a:stretch>
        </p:blipFill>
        <p:spPr>
          <a:xfrm>
            <a:off x="2256124" y="915458"/>
            <a:ext cx="5217667" cy="5332942"/>
          </a:xfrm>
          <a:prstGeom prst="rect">
            <a:avLst/>
          </a:prstGeom>
        </p:spPr>
      </p:pic>
      <p:pic>
        <p:nvPicPr>
          <p:cNvPr id="4" name="Picture 2" descr="Premier Sport Psychology">
            <a:extLst>
              <a:ext uri="{FF2B5EF4-FFF2-40B4-BE49-F238E27FC236}">
                <a16:creationId xmlns:a16="http://schemas.microsoft.com/office/drawing/2014/main" id="{FF806A79-9C15-4230-86F0-F1E5846C39E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35F626-9CD0-4BF2-AAAC-42F7D47613D8}"/>
              </a:ext>
            </a:extLst>
          </p:cNvPr>
          <p:cNvSpPr>
            <a:spLocks noGrp="1"/>
          </p:cNvSpPr>
          <p:nvPr>
            <p:ph type="title"/>
          </p:nvPr>
        </p:nvSpPr>
        <p:spPr/>
        <p:txBody>
          <a:bodyPr/>
          <a:lstStyle/>
          <a:p>
            <a:r>
              <a:rPr lang="en-US" dirty="0">
                <a:solidFill>
                  <a:schemeClr val="tx1"/>
                </a:solidFill>
              </a:rPr>
              <a:t>Focus</a:t>
            </a:r>
          </a:p>
        </p:txBody>
      </p:sp>
    </p:spTree>
    <p:extLst>
      <p:ext uri="{BB962C8B-B14F-4D97-AF65-F5344CB8AC3E}">
        <p14:creationId xmlns:p14="http://schemas.microsoft.com/office/powerpoint/2010/main" val="310028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AFED-4591-4E7A-93AD-36CC5F75709F}"/>
              </a:ext>
            </a:extLst>
          </p:cNvPr>
          <p:cNvSpPr>
            <a:spLocks noGrp="1"/>
          </p:cNvSpPr>
          <p:nvPr>
            <p:ph type="title"/>
          </p:nvPr>
        </p:nvSpPr>
        <p:spPr/>
        <p:txBody>
          <a:bodyPr>
            <a:normAutofit fontScale="90000"/>
          </a:bodyPr>
          <a:lstStyle/>
          <a:p>
            <a:r>
              <a:rPr lang="en-US" dirty="0">
                <a:solidFill>
                  <a:schemeClr val="tx1"/>
                </a:solidFill>
              </a:rPr>
              <a:t>Performance Matrix</a:t>
            </a:r>
            <a:br>
              <a:rPr lang="en-US" dirty="0">
                <a:solidFill>
                  <a:schemeClr val="tx1"/>
                </a:solidFill>
              </a:rPr>
            </a:br>
            <a:r>
              <a:rPr lang="en-US" sz="2700" i="1" dirty="0">
                <a:solidFill>
                  <a:schemeClr val="tx1"/>
                </a:solidFill>
              </a:rPr>
              <a:t>Negative Focus</a:t>
            </a:r>
            <a:r>
              <a:rPr lang="en-US" dirty="0"/>
              <a:t/>
            </a:r>
            <a:br>
              <a:rPr lang="en-US" dirty="0"/>
            </a:br>
            <a:endParaRPr lang="en-US" dirty="0"/>
          </a:p>
        </p:txBody>
      </p:sp>
      <p:pic>
        <p:nvPicPr>
          <p:cNvPr id="4" name="Picture 2" descr="Premier Sport Psychology">
            <a:extLst>
              <a:ext uri="{FF2B5EF4-FFF2-40B4-BE49-F238E27FC236}">
                <a16:creationId xmlns:a16="http://schemas.microsoft.com/office/drawing/2014/main" id="{B0DF6968-E51D-4A72-9776-FCCCB4E0558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594495" y="5429649"/>
            <a:ext cx="2498750" cy="1259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8BF9B9-9FB4-4BEE-9F84-C6D932661BFF}"/>
              </a:ext>
            </a:extLst>
          </p:cNvPr>
          <p:cNvPicPr>
            <a:picLocks noChangeAspect="1"/>
          </p:cNvPicPr>
          <p:nvPr/>
        </p:nvPicPr>
        <p:blipFill>
          <a:blip r:embed="rId3"/>
          <a:stretch>
            <a:fillRect/>
          </a:stretch>
        </p:blipFill>
        <p:spPr>
          <a:xfrm>
            <a:off x="0" y="2138454"/>
            <a:ext cx="12192000" cy="3140927"/>
          </a:xfrm>
          <a:prstGeom prst="rect">
            <a:avLst/>
          </a:prstGeom>
        </p:spPr>
      </p:pic>
      <p:pic>
        <p:nvPicPr>
          <p:cNvPr id="7" name="Picture 2" descr="❌ Cross Mark Emoji — Meaning In Texting, Copy &amp; Paste 📚">
            <a:extLst>
              <a:ext uri="{FF2B5EF4-FFF2-40B4-BE49-F238E27FC236}">
                <a16:creationId xmlns:a16="http://schemas.microsoft.com/office/drawing/2014/main" id="{29CDB763-05EB-405A-BEC2-A559DAE51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668" y="5487435"/>
            <a:ext cx="881602" cy="8816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58DAC55-6CFC-4289-8EA6-3F90173ABD26}"/>
              </a:ext>
            </a:extLst>
          </p:cNvPr>
          <p:cNvPicPr>
            <a:picLocks noChangeAspect="1"/>
          </p:cNvPicPr>
          <p:nvPr/>
        </p:nvPicPr>
        <p:blipFill>
          <a:blip r:embed="rId5"/>
          <a:stretch>
            <a:fillRect/>
          </a:stretch>
        </p:blipFill>
        <p:spPr>
          <a:xfrm>
            <a:off x="567283" y="4847044"/>
            <a:ext cx="993003" cy="1014942"/>
          </a:xfrm>
          <a:prstGeom prst="rect">
            <a:avLst/>
          </a:prstGeom>
        </p:spPr>
      </p:pic>
    </p:spTree>
    <p:extLst>
      <p:ext uri="{BB962C8B-B14F-4D97-AF65-F5344CB8AC3E}">
        <p14:creationId xmlns:p14="http://schemas.microsoft.com/office/powerpoint/2010/main" val="3087358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AFED-4591-4E7A-93AD-36CC5F75709F}"/>
              </a:ext>
            </a:extLst>
          </p:cNvPr>
          <p:cNvSpPr>
            <a:spLocks noGrp="1"/>
          </p:cNvSpPr>
          <p:nvPr>
            <p:ph type="title"/>
          </p:nvPr>
        </p:nvSpPr>
        <p:spPr/>
        <p:txBody>
          <a:bodyPr>
            <a:normAutofit fontScale="90000"/>
          </a:bodyPr>
          <a:lstStyle/>
          <a:p>
            <a:r>
              <a:rPr lang="en-US" dirty="0">
                <a:solidFill>
                  <a:schemeClr val="tx1"/>
                </a:solidFill>
              </a:rPr>
              <a:t>Performance Matrix</a:t>
            </a:r>
            <a:br>
              <a:rPr lang="en-US" dirty="0">
                <a:solidFill>
                  <a:schemeClr val="tx1"/>
                </a:solidFill>
              </a:rPr>
            </a:br>
            <a:r>
              <a:rPr lang="en-US" sz="2700" i="1" dirty="0">
                <a:solidFill>
                  <a:schemeClr val="tx1"/>
                </a:solidFill>
              </a:rPr>
              <a:t>Productive Focus</a:t>
            </a:r>
            <a:r>
              <a:rPr lang="en-US" dirty="0"/>
              <a:t/>
            </a:r>
            <a:br>
              <a:rPr lang="en-US" dirty="0"/>
            </a:br>
            <a:endParaRPr lang="en-US" dirty="0"/>
          </a:p>
        </p:txBody>
      </p:sp>
      <p:pic>
        <p:nvPicPr>
          <p:cNvPr id="4" name="Picture 2" descr="Premier Sport Psychology">
            <a:extLst>
              <a:ext uri="{FF2B5EF4-FFF2-40B4-BE49-F238E27FC236}">
                <a16:creationId xmlns:a16="http://schemas.microsoft.com/office/drawing/2014/main" id="{B0DF6968-E51D-4A72-9776-FCCCB4E0558A}"/>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594495" y="5429649"/>
            <a:ext cx="2498750" cy="1259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7FE1756-C68E-4F87-B56E-D1B5D6DAC1A0}"/>
              </a:ext>
            </a:extLst>
          </p:cNvPr>
          <p:cNvPicPr>
            <a:picLocks noChangeAspect="1"/>
          </p:cNvPicPr>
          <p:nvPr/>
        </p:nvPicPr>
        <p:blipFill>
          <a:blip r:embed="rId3"/>
          <a:stretch>
            <a:fillRect/>
          </a:stretch>
        </p:blipFill>
        <p:spPr>
          <a:xfrm>
            <a:off x="0" y="2131423"/>
            <a:ext cx="12192000" cy="3205018"/>
          </a:xfrm>
          <a:prstGeom prst="rect">
            <a:avLst/>
          </a:prstGeom>
        </p:spPr>
      </p:pic>
      <p:pic>
        <p:nvPicPr>
          <p:cNvPr id="5" name="Picture 4" descr="✓ Check Mark Button Emoji — Meaning In Texting, Copy &amp; Paste 📚">
            <a:extLst>
              <a:ext uri="{FF2B5EF4-FFF2-40B4-BE49-F238E27FC236}">
                <a16:creationId xmlns:a16="http://schemas.microsoft.com/office/drawing/2014/main" id="{C79072BC-68A6-43AC-8F2E-254B29506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452" y="5537464"/>
            <a:ext cx="972845" cy="972845"/>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E35D6DD5-51F7-41C3-8570-9DE31C1F88BC}"/>
              </a:ext>
            </a:extLst>
          </p:cNvPr>
          <p:cNvSpPr/>
          <p:nvPr/>
        </p:nvSpPr>
        <p:spPr>
          <a:xfrm>
            <a:off x="4658427" y="609600"/>
            <a:ext cx="634482" cy="62286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7994DE1-09DA-4987-BC50-B6B71AFC245E}"/>
              </a:ext>
            </a:extLst>
          </p:cNvPr>
          <p:cNvSpPr txBox="1"/>
          <p:nvPr/>
        </p:nvSpPr>
        <p:spPr>
          <a:xfrm>
            <a:off x="261257" y="4348065"/>
            <a:ext cx="1595535" cy="461665"/>
          </a:xfrm>
          <a:prstGeom prst="rect">
            <a:avLst/>
          </a:prstGeom>
          <a:solidFill>
            <a:schemeClr val="bg1"/>
          </a:solidFill>
        </p:spPr>
        <p:txBody>
          <a:bodyPr wrap="square" rtlCol="0">
            <a:spAutoFit/>
          </a:bodyPr>
          <a:lstStyle/>
          <a:p>
            <a:pPr algn="ctr"/>
            <a:r>
              <a:rPr lang="en-US" sz="1200" dirty="0"/>
              <a:t>Stick to my race plan/pace.</a:t>
            </a:r>
          </a:p>
        </p:txBody>
      </p:sp>
      <p:sp>
        <p:nvSpPr>
          <p:cNvPr id="8" name="TextBox 7">
            <a:extLst>
              <a:ext uri="{FF2B5EF4-FFF2-40B4-BE49-F238E27FC236}">
                <a16:creationId xmlns:a16="http://schemas.microsoft.com/office/drawing/2014/main" id="{63FB33BD-9187-435C-A3FE-D510B8B39D51}"/>
              </a:ext>
            </a:extLst>
          </p:cNvPr>
          <p:cNvSpPr txBox="1"/>
          <p:nvPr/>
        </p:nvSpPr>
        <p:spPr>
          <a:xfrm>
            <a:off x="2062066" y="4348065"/>
            <a:ext cx="1866122" cy="646331"/>
          </a:xfrm>
          <a:prstGeom prst="rect">
            <a:avLst/>
          </a:prstGeom>
          <a:solidFill>
            <a:schemeClr val="bg1"/>
          </a:solidFill>
        </p:spPr>
        <p:txBody>
          <a:bodyPr wrap="square" rtlCol="0">
            <a:spAutoFit/>
          </a:bodyPr>
          <a:lstStyle/>
          <a:p>
            <a:pPr algn="ctr"/>
            <a:r>
              <a:rPr lang="en-US" sz="1200" dirty="0"/>
              <a:t>I’ve trained for this moment all year. I know what I need to do.</a:t>
            </a:r>
          </a:p>
        </p:txBody>
      </p:sp>
      <p:sp>
        <p:nvSpPr>
          <p:cNvPr id="9" name="TextBox 8">
            <a:extLst>
              <a:ext uri="{FF2B5EF4-FFF2-40B4-BE49-F238E27FC236}">
                <a16:creationId xmlns:a16="http://schemas.microsoft.com/office/drawing/2014/main" id="{CF5E63B6-7D4F-4692-A46B-835FA381FB7E}"/>
              </a:ext>
            </a:extLst>
          </p:cNvPr>
          <p:cNvSpPr txBox="1"/>
          <p:nvPr/>
        </p:nvSpPr>
        <p:spPr>
          <a:xfrm>
            <a:off x="7840825" y="4255731"/>
            <a:ext cx="1866122" cy="830997"/>
          </a:xfrm>
          <a:prstGeom prst="rect">
            <a:avLst/>
          </a:prstGeom>
          <a:solidFill>
            <a:schemeClr val="bg1"/>
          </a:solidFill>
        </p:spPr>
        <p:txBody>
          <a:bodyPr wrap="square" rtlCol="0">
            <a:spAutoFit/>
          </a:bodyPr>
          <a:lstStyle/>
          <a:p>
            <a:pPr algn="ctr"/>
            <a:r>
              <a:rPr lang="en-US" sz="1200" dirty="0"/>
              <a:t>Stay in my stride and be mindful of my breathing. Pass one person at a time.</a:t>
            </a:r>
          </a:p>
        </p:txBody>
      </p:sp>
    </p:spTree>
    <p:extLst>
      <p:ext uri="{BB962C8B-B14F-4D97-AF65-F5344CB8AC3E}">
        <p14:creationId xmlns:p14="http://schemas.microsoft.com/office/powerpoint/2010/main" val="270932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Productive Self-Talk</a:t>
            </a:r>
          </a:p>
        </p:txBody>
      </p:sp>
      <p:sp>
        <p:nvSpPr>
          <p:cNvPr id="5" name="Content Placeholder 4"/>
          <p:cNvSpPr>
            <a:spLocks noGrp="1"/>
          </p:cNvSpPr>
          <p:nvPr>
            <p:ph sz="half" idx="1"/>
          </p:nvPr>
        </p:nvSpPr>
        <p:spPr>
          <a:xfrm>
            <a:off x="677334" y="2586966"/>
            <a:ext cx="4184035" cy="4188841"/>
          </a:xfrm>
        </p:spPr>
        <p:txBody>
          <a:bodyPr>
            <a:normAutofit/>
          </a:bodyPr>
          <a:lstStyle/>
          <a:p>
            <a:r>
              <a:rPr lang="en-US" sz="2200" b="1" dirty="0"/>
              <a:t>What will you tell yourself…</a:t>
            </a:r>
          </a:p>
          <a:p>
            <a:pPr lvl="1"/>
            <a:r>
              <a:rPr lang="en-US" sz="1800" dirty="0"/>
              <a:t>When you feel intimidated?</a:t>
            </a:r>
          </a:p>
          <a:p>
            <a:pPr lvl="1"/>
            <a:r>
              <a:rPr lang="en-US" sz="1800" dirty="0"/>
              <a:t>When you’re nervous on the starting line?</a:t>
            </a:r>
            <a:endParaRPr lang="en-US" dirty="0"/>
          </a:p>
          <a:p>
            <a:pPr lvl="1"/>
            <a:r>
              <a:rPr lang="en-US" sz="1800" dirty="0"/>
              <a:t>When you feel pain?</a:t>
            </a:r>
          </a:p>
          <a:p>
            <a:pPr lvl="1"/>
            <a:r>
              <a:rPr lang="en-US" sz="1800" dirty="0"/>
              <a:t>When someone passes you?</a:t>
            </a:r>
          </a:p>
          <a:p>
            <a:pPr lvl="1"/>
            <a:r>
              <a:rPr lang="en-US" sz="1800" dirty="0"/>
              <a:t>When the weather is terrible?</a:t>
            </a:r>
          </a:p>
          <a:p>
            <a:pPr lvl="1"/>
            <a:endParaRPr lang="en-US" sz="1800" dirty="0"/>
          </a:p>
        </p:txBody>
      </p:sp>
      <p:sp>
        <p:nvSpPr>
          <p:cNvPr id="7" name="Content Placeholder 6"/>
          <p:cNvSpPr>
            <a:spLocks noGrp="1"/>
          </p:cNvSpPr>
          <p:nvPr>
            <p:ph sz="half" idx="2"/>
          </p:nvPr>
        </p:nvSpPr>
        <p:spPr>
          <a:xfrm>
            <a:off x="5237367" y="2586966"/>
            <a:ext cx="4379243" cy="4188841"/>
          </a:xfrm>
        </p:spPr>
        <p:txBody>
          <a:bodyPr>
            <a:normAutofit/>
          </a:bodyPr>
          <a:lstStyle/>
          <a:p>
            <a:r>
              <a:rPr lang="en-US" sz="2200" b="1" dirty="0"/>
              <a:t>What will you tell yourself…</a:t>
            </a:r>
          </a:p>
          <a:p>
            <a:pPr lvl="1"/>
            <a:r>
              <a:rPr lang="en-US" sz="1800" dirty="0"/>
              <a:t>Going into a race?</a:t>
            </a:r>
          </a:p>
          <a:p>
            <a:pPr lvl="1"/>
            <a:r>
              <a:rPr lang="en-US" sz="1800" dirty="0"/>
              <a:t>Preparing for a longer practice run?</a:t>
            </a:r>
          </a:p>
          <a:p>
            <a:pPr lvl="1"/>
            <a:r>
              <a:rPr lang="en-US" sz="1800" dirty="0"/>
              <a:t>When you pass someone?</a:t>
            </a:r>
          </a:p>
          <a:p>
            <a:pPr lvl="1"/>
            <a:r>
              <a:rPr lang="en-US" sz="1800" dirty="0"/>
              <a:t>When you’re feeling confident?</a:t>
            </a:r>
          </a:p>
          <a:p>
            <a:pPr lvl="1"/>
            <a:r>
              <a:rPr lang="en-US" sz="1800" dirty="0"/>
              <a:t>The last 100m of the race?</a:t>
            </a:r>
          </a:p>
          <a:p>
            <a:pPr lvl="1"/>
            <a:endParaRPr lang="en-US" sz="1800" dirty="0"/>
          </a:p>
        </p:txBody>
      </p:sp>
      <p:sp>
        <p:nvSpPr>
          <p:cNvPr id="6" name="Rectangle 5"/>
          <p:cNvSpPr/>
          <p:nvPr/>
        </p:nvSpPr>
        <p:spPr>
          <a:xfrm>
            <a:off x="1052254" y="5635551"/>
            <a:ext cx="7846828" cy="1477328"/>
          </a:xfrm>
          <a:prstGeom prst="rect">
            <a:avLst/>
          </a:prstGeom>
          <a:noFill/>
        </p:spPr>
        <p:txBody>
          <a:bodyPr wrap="none" lIns="91440" tIns="45720" rIns="91440" bIns="45720">
            <a:spAutoFit/>
          </a:bodyPr>
          <a:lstStyle/>
          <a:p>
            <a:pPr algn="ctr"/>
            <a:r>
              <a:rPr lang="en-US" sz="3600" b="1" i="1" dirty="0">
                <a:solidFill>
                  <a:srgbClr val="C00000"/>
                </a:solidFill>
              </a:rPr>
              <a:t>You believe what you tell yourself!</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TextBox 7"/>
          <p:cNvSpPr txBox="1"/>
          <p:nvPr/>
        </p:nvSpPr>
        <p:spPr>
          <a:xfrm>
            <a:off x="677334" y="1386230"/>
            <a:ext cx="8744068" cy="646331"/>
          </a:xfrm>
          <a:prstGeom prst="rect">
            <a:avLst/>
          </a:prstGeom>
          <a:noFill/>
        </p:spPr>
        <p:txBody>
          <a:bodyPr wrap="square" rtlCol="0">
            <a:spAutoFit/>
          </a:bodyPr>
          <a:lstStyle/>
          <a:p>
            <a:r>
              <a:rPr lang="en-US" dirty="0"/>
              <a:t>When negative events or mistakes happen self-talk seeks to bring the positive out of the negative to help you do better, go further, or just keep moving forward. </a:t>
            </a:r>
          </a:p>
        </p:txBody>
      </p:sp>
      <p:pic>
        <p:nvPicPr>
          <p:cNvPr id="9" name="Picture 2" descr="Premier Sport Psychology">
            <a:extLst>
              <a:ext uri="{FF2B5EF4-FFF2-40B4-BE49-F238E27FC236}">
                <a16:creationId xmlns:a16="http://schemas.microsoft.com/office/drawing/2014/main" id="{1BF29225-7570-4ADF-B116-5F69740D92D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594495" y="5429649"/>
            <a:ext cx="2498750" cy="125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47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Types of Self-Talk</a:t>
            </a:r>
          </a:p>
        </p:txBody>
      </p:sp>
      <p:sp>
        <p:nvSpPr>
          <p:cNvPr id="4" name="Content Placeholder 3"/>
          <p:cNvSpPr>
            <a:spLocks noGrp="1"/>
          </p:cNvSpPr>
          <p:nvPr>
            <p:ph sz="half" idx="1"/>
          </p:nvPr>
        </p:nvSpPr>
        <p:spPr>
          <a:xfrm>
            <a:off x="677334" y="1718801"/>
            <a:ext cx="4184035" cy="4723096"/>
          </a:xfrm>
        </p:spPr>
        <p:txBody>
          <a:bodyPr>
            <a:normAutofit/>
          </a:bodyPr>
          <a:lstStyle/>
          <a:p>
            <a:r>
              <a:rPr lang="en-US" sz="2400" dirty="0"/>
              <a:t>Encouraging/Motivational</a:t>
            </a:r>
          </a:p>
          <a:p>
            <a:pPr lvl="1"/>
            <a:r>
              <a:rPr lang="en-US" sz="1800" dirty="0"/>
              <a:t>I can do this</a:t>
            </a:r>
          </a:p>
          <a:p>
            <a:pPr lvl="1"/>
            <a:r>
              <a:rPr lang="en-US" sz="1800" dirty="0"/>
              <a:t>I have trained for this moment</a:t>
            </a:r>
          </a:p>
          <a:p>
            <a:pPr lvl="1"/>
            <a:r>
              <a:rPr lang="en-US" sz="1800" dirty="0"/>
              <a:t>I will finish top 20</a:t>
            </a:r>
          </a:p>
          <a:p>
            <a:pPr marL="457200" lvl="1" indent="0">
              <a:buNone/>
            </a:pPr>
            <a:endParaRPr lang="en-US" sz="1800" dirty="0"/>
          </a:p>
          <a:p>
            <a:r>
              <a:rPr lang="en-US" sz="2400" dirty="0"/>
              <a:t>Single word cues</a:t>
            </a:r>
            <a:endParaRPr lang="en-US" sz="1800" dirty="0"/>
          </a:p>
          <a:p>
            <a:pPr lvl="1"/>
            <a:r>
              <a:rPr lang="en-US" sz="1800" dirty="0"/>
              <a:t>Focus</a:t>
            </a:r>
          </a:p>
          <a:p>
            <a:pPr lvl="1"/>
            <a:r>
              <a:rPr lang="en-US" sz="1800" dirty="0"/>
              <a:t>Relax</a:t>
            </a:r>
          </a:p>
          <a:p>
            <a:pPr lvl="1"/>
            <a:r>
              <a:rPr lang="en-US" sz="1800" dirty="0"/>
              <a:t>Fearless</a:t>
            </a:r>
          </a:p>
          <a:p>
            <a:pPr lvl="1"/>
            <a:endParaRPr lang="en-US" dirty="0"/>
          </a:p>
        </p:txBody>
      </p:sp>
      <p:sp>
        <p:nvSpPr>
          <p:cNvPr id="5" name="Content Placeholder 4"/>
          <p:cNvSpPr>
            <a:spLocks noGrp="1"/>
          </p:cNvSpPr>
          <p:nvPr>
            <p:ph sz="half" idx="2"/>
          </p:nvPr>
        </p:nvSpPr>
        <p:spPr>
          <a:xfrm>
            <a:off x="5089968" y="1718800"/>
            <a:ext cx="4691030" cy="3880773"/>
          </a:xfrm>
        </p:spPr>
        <p:txBody>
          <a:bodyPr>
            <a:normAutofit/>
          </a:bodyPr>
          <a:lstStyle/>
          <a:p>
            <a:r>
              <a:rPr lang="en-US" sz="2400" dirty="0"/>
              <a:t>Instructional</a:t>
            </a:r>
          </a:p>
          <a:p>
            <a:pPr lvl="1"/>
            <a:r>
              <a:rPr lang="en-US" sz="1800" dirty="0"/>
              <a:t>Breathe </a:t>
            </a:r>
          </a:p>
          <a:p>
            <a:pPr lvl="1"/>
            <a:r>
              <a:rPr lang="en-US" sz="1800" dirty="0"/>
              <a:t>Slow down/pick up pace</a:t>
            </a:r>
          </a:p>
          <a:p>
            <a:pPr lvl="1"/>
            <a:r>
              <a:rPr lang="en-US" sz="1800" dirty="0"/>
              <a:t>Finish strong</a:t>
            </a:r>
          </a:p>
          <a:p>
            <a:pPr lvl="1"/>
            <a:endParaRPr lang="en-US" dirty="0"/>
          </a:p>
          <a:p>
            <a:pPr lvl="1"/>
            <a:endParaRPr lang="en-US" dirty="0"/>
          </a:p>
        </p:txBody>
      </p:sp>
      <p:sp>
        <p:nvSpPr>
          <p:cNvPr id="7" name="Rectangle 6"/>
          <p:cNvSpPr/>
          <p:nvPr/>
        </p:nvSpPr>
        <p:spPr>
          <a:xfrm>
            <a:off x="5638196" y="3847743"/>
            <a:ext cx="1797287" cy="2400657"/>
          </a:xfrm>
          <a:prstGeom prst="rect">
            <a:avLst/>
          </a:prstGeom>
          <a:noFill/>
        </p:spPr>
        <p:txBody>
          <a:bodyPr wrap="none" lIns="91440" tIns="45720" rIns="91440" bIns="45720">
            <a:spAutoFit/>
          </a:bodyPr>
          <a:lstStyle/>
          <a:p>
            <a:pPr algn="ctr"/>
            <a:r>
              <a:rPr lang="en-US" sz="3200" b="1" i="1" dirty="0">
                <a:solidFill>
                  <a:srgbClr val="C00000"/>
                </a:solidFill>
              </a:rPr>
              <a:t>Think It</a:t>
            </a:r>
          </a:p>
          <a:p>
            <a:pPr algn="ctr"/>
            <a:r>
              <a:rPr lang="en-US" sz="3200" b="1" i="1" dirty="0">
                <a:solidFill>
                  <a:srgbClr val="C00000"/>
                </a:solidFill>
              </a:rPr>
              <a:t>Mouth It</a:t>
            </a:r>
          </a:p>
          <a:p>
            <a:pPr algn="ctr"/>
            <a:r>
              <a:rPr lang="en-US" sz="3200" b="1" i="1" dirty="0">
                <a:solidFill>
                  <a:srgbClr val="C00000"/>
                </a:solidFill>
              </a:rPr>
              <a:t>Speak It</a:t>
            </a:r>
            <a:endParaRPr lang="en-US" sz="3200" b="1" dirty="0">
              <a:solidFill>
                <a:srgbClr val="C00000"/>
              </a:solidFill>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2" descr="Premier Sport Psychology">
            <a:extLst>
              <a:ext uri="{FF2B5EF4-FFF2-40B4-BE49-F238E27FC236}">
                <a16:creationId xmlns:a16="http://schemas.microsoft.com/office/drawing/2014/main" id="{4504516C-FBF3-4D5A-8CD0-19E4562CF48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594495" y="5429649"/>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10" name="Star: 5 Points 9">
            <a:extLst>
              <a:ext uri="{FF2B5EF4-FFF2-40B4-BE49-F238E27FC236}">
                <a16:creationId xmlns:a16="http://schemas.microsoft.com/office/drawing/2014/main" id="{0AC0167D-6524-4C30-945A-DB6FCD7F5922}"/>
              </a:ext>
            </a:extLst>
          </p:cNvPr>
          <p:cNvSpPr/>
          <p:nvPr/>
        </p:nvSpPr>
        <p:spPr>
          <a:xfrm>
            <a:off x="4658427" y="609600"/>
            <a:ext cx="634482" cy="62286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775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7D989F-0C83-4DA1-9405-6DCF27B05C9B}"/>
              </a:ext>
            </a:extLst>
          </p:cNvPr>
          <p:cNvSpPr>
            <a:spLocks noGrp="1"/>
          </p:cNvSpPr>
          <p:nvPr>
            <p:ph type="subTitle" idx="1"/>
          </p:nvPr>
        </p:nvSpPr>
        <p:spPr>
          <a:xfrm>
            <a:off x="1380799" y="4436821"/>
            <a:ext cx="7766936" cy="1164302"/>
          </a:xfrm>
        </p:spPr>
        <p:txBody>
          <a:bodyPr>
            <a:normAutofit/>
          </a:bodyPr>
          <a:lstStyle/>
          <a:p>
            <a:pPr algn="ctr"/>
            <a:r>
              <a:rPr lang="en-US" sz="4000" dirty="0">
                <a:solidFill>
                  <a:schemeClr val="tx1"/>
                </a:solidFill>
              </a:rPr>
              <a:t>Post-Performance</a:t>
            </a:r>
            <a:endParaRPr lang="en-US" dirty="0"/>
          </a:p>
        </p:txBody>
      </p:sp>
      <p:pic>
        <p:nvPicPr>
          <p:cNvPr id="6" name="Picture 2" descr="Premier Sport Psychology">
            <a:extLst>
              <a:ext uri="{FF2B5EF4-FFF2-40B4-BE49-F238E27FC236}">
                <a16:creationId xmlns:a16="http://schemas.microsoft.com/office/drawing/2014/main" id="{A5A215B1-7ACC-4810-AD81-A7FDF2736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31581"/>
          <a:stretch/>
        </p:blipFill>
        <p:spPr bwMode="auto">
          <a:xfrm>
            <a:off x="2204651" y="1706735"/>
            <a:ext cx="5953135" cy="205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83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0D1C-BD00-4A24-8190-7B37C633818E}"/>
              </a:ext>
            </a:extLst>
          </p:cNvPr>
          <p:cNvSpPr>
            <a:spLocks noGrp="1"/>
          </p:cNvSpPr>
          <p:nvPr>
            <p:ph type="title"/>
          </p:nvPr>
        </p:nvSpPr>
        <p:spPr/>
        <p:txBody>
          <a:bodyPr/>
          <a:lstStyle/>
          <a:p>
            <a:r>
              <a:rPr lang="en-US" dirty="0">
                <a:solidFill>
                  <a:srgbClr val="C00000"/>
                </a:solidFill>
              </a:rPr>
              <a:t>Post-Performance</a:t>
            </a:r>
            <a:r>
              <a:rPr lang="en-US" dirty="0">
                <a:solidFill>
                  <a:schemeClr val="tx1"/>
                </a:solidFill>
              </a:rPr>
              <a:t/>
            </a:r>
            <a:br>
              <a:rPr lang="en-US" dirty="0">
                <a:solidFill>
                  <a:schemeClr val="tx1"/>
                </a:solidFill>
              </a:rPr>
            </a:br>
            <a:r>
              <a:rPr lang="en-US" sz="2800" i="1" dirty="0">
                <a:solidFill>
                  <a:schemeClr val="tx1"/>
                </a:solidFill>
              </a:rPr>
              <a:t>Be your own hype-person</a:t>
            </a:r>
            <a:endParaRPr lang="en-US" i="1" dirty="0">
              <a:solidFill>
                <a:schemeClr val="tx1"/>
              </a:solidFill>
            </a:endParaRPr>
          </a:p>
        </p:txBody>
      </p:sp>
      <p:pic>
        <p:nvPicPr>
          <p:cNvPr id="5" name="Picture 2" descr="Premier Sport Psychology">
            <a:extLst>
              <a:ext uri="{FF2B5EF4-FFF2-40B4-BE49-F238E27FC236}">
                <a16:creationId xmlns:a16="http://schemas.microsoft.com/office/drawing/2014/main" id="{8C6F47BB-CC46-40A7-8FD6-161D532DAEF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32FE1AC-25D4-4DB9-92E2-1EAE419ECDA7}"/>
              </a:ext>
            </a:extLst>
          </p:cNvPr>
          <p:cNvSpPr/>
          <p:nvPr/>
        </p:nvSpPr>
        <p:spPr>
          <a:xfrm>
            <a:off x="1558557" y="5234682"/>
            <a:ext cx="2395528" cy="461665"/>
          </a:xfrm>
          <a:prstGeom prst="rect">
            <a:avLst/>
          </a:prstGeom>
          <a:noFill/>
        </p:spPr>
        <p:txBody>
          <a:bodyPr wrap="none" lIns="91440" tIns="45720" rIns="91440" bIns="45720">
            <a:spAutoFit/>
          </a:bodyPr>
          <a:lstStyle/>
          <a:p>
            <a:pPr algn="ctr"/>
            <a:r>
              <a:rPr lang="en-US" sz="2400" dirty="0">
                <a:ln w="0"/>
                <a:solidFill>
                  <a:srgbClr val="C00000"/>
                </a:solidFill>
                <a:effectLst>
                  <a:outerShdw blurRad="38100" dist="19050" dir="2700000" algn="tl" rotWithShape="0">
                    <a:schemeClr val="dk1">
                      <a:alpha val="40000"/>
                    </a:schemeClr>
                  </a:outerShdw>
                </a:effectLst>
              </a:rPr>
              <a:t>3-2-1 Reflection</a:t>
            </a:r>
          </a:p>
        </p:txBody>
      </p:sp>
      <p:pic>
        <p:nvPicPr>
          <p:cNvPr id="3" name="Picture 2">
            <a:extLst>
              <a:ext uri="{FF2B5EF4-FFF2-40B4-BE49-F238E27FC236}">
                <a16:creationId xmlns:a16="http://schemas.microsoft.com/office/drawing/2014/main" id="{5002257B-3F53-4B39-9A2E-F3AD0D1A2462}"/>
              </a:ext>
            </a:extLst>
          </p:cNvPr>
          <p:cNvPicPr>
            <a:picLocks noChangeAspect="1"/>
          </p:cNvPicPr>
          <p:nvPr/>
        </p:nvPicPr>
        <p:blipFill>
          <a:blip r:embed="rId4"/>
          <a:stretch>
            <a:fillRect/>
          </a:stretch>
        </p:blipFill>
        <p:spPr>
          <a:xfrm>
            <a:off x="910599" y="2202864"/>
            <a:ext cx="3691444" cy="2759354"/>
          </a:xfrm>
          <a:prstGeom prst="rect">
            <a:avLst/>
          </a:prstGeom>
        </p:spPr>
      </p:pic>
      <p:pic>
        <p:nvPicPr>
          <p:cNvPr id="10242" name="Picture 2" descr="North Thurston Wrestling - Posts | Facebook">
            <a:extLst>
              <a:ext uri="{FF2B5EF4-FFF2-40B4-BE49-F238E27FC236}">
                <a16:creationId xmlns:a16="http://schemas.microsoft.com/office/drawing/2014/main" id="{060FFE7B-A76A-40A9-B6F8-20D0DA5541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7127" y="2258106"/>
            <a:ext cx="4504742" cy="25226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83060A5-90D4-48E8-91DA-A57E4A59A963}"/>
              </a:ext>
            </a:extLst>
          </p:cNvPr>
          <p:cNvSpPr/>
          <p:nvPr/>
        </p:nvSpPr>
        <p:spPr>
          <a:xfrm>
            <a:off x="6565089" y="5234682"/>
            <a:ext cx="1548822" cy="461665"/>
          </a:xfrm>
          <a:prstGeom prst="rect">
            <a:avLst/>
          </a:prstGeom>
          <a:noFill/>
        </p:spPr>
        <p:txBody>
          <a:bodyPr wrap="none" lIns="91440" tIns="45720" rIns="91440" bIns="45720">
            <a:spAutoFit/>
          </a:bodyPr>
          <a:lstStyle/>
          <a:p>
            <a:pPr algn="ctr"/>
            <a:r>
              <a:rPr lang="en-US" sz="2400" dirty="0">
                <a:ln w="0"/>
                <a:solidFill>
                  <a:srgbClr val="C00000"/>
                </a:solidFill>
                <a:effectLst>
                  <a:outerShdw blurRad="38100" dist="19050" dir="2700000" algn="tl" rotWithShape="0">
                    <a:schemeClr val="dk1">
                      <a:alpha val="40000"/>
                    </a:schemeClr>
                  </a:outerShdw>
                </a:effectLst>
              </a:rPr>
              <a:t>APE Score</a:t>
            </a:r>
          </a:p>
        </p:txBody>
      </p:sp>
    </p:spTree>
    <p:extLst>
      <p:ext uri="{BB962C8B-B14F-4D97-AF65-F5344CB8AC3E}">
        <p14:creationId xmlns:p14="http://schemas.microsoft.com/office/powerpoint/2010/main" val="45281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7B45-5185-44CB-84B9-6903F2C3176E}"/>
              </a:ext>
            </a:extLst>
          </p:cNvPr>
          <p:cNvSpPr>
            <a:spLocks noGrp="1"/>
          </p:cNvSpPr>
          <p:nvPr>
            <p:ph type="title"/>
          </p:nvPr>
        </p:nvSpPr>
        <p:spPr/>
        <p:txBody>
          <a:bodyPr/>
          <a:lstStyle/>
          <a:p>
            <a:r>
              <a:rPr lang="en-US" dirty="0">
                <a:solidFill>
                  <a:schemeClr val="tx1"/>
                </a:solidFill>
              </a:rPr>
              <a:t>3-2-1 Reflection Example</a:t>
            </a:r>
          </a:p>
        </p:txBody>
      </p:sp>
      <p:pic>
        <p:nvPicPr>
          <p:cNvPr id="4" name="Picture 2" descr="Premier Sport Psychology">
            <a:extLst>
              <a:ext uri="{FF2B5EF4-FFF2-40B4-BE49-F238E27FC236}">
                <a16:creationId xmlns:a16="http://schemas.microsoft.com/office/drawing/2014/main" id="{4EE30AAB-4D28-4649-8A79-7DE5BBC56DF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C618CD1-231E-4BEC-9D9D-454A6E03FB9D}"/>
              </a:ext>
            </a:extLst>
          </p:cNvPr>
          <p:cNvSpPr/>
          <p:nvPr/>
        </p:nvSpPr>
        <p:spPr>
          <a:xfrm>
            <a:off x="746273" y="1997802"/>
            <a:ext cx="9336678" cy="4616648"/>
          </a:xfrm>
          <a:prstGeom prst="rect">
            <a:avLst/>
          </a:prstGeom>
          <a:noFill/>
        </p:spPr>
        <p:txBody>
          <a:bodyPr wrap="square" lIns="91440" tIns="45720" rIns="91440" bIns="45720">
            <a:spAutoFit/>
          </a:bodyPr>
          <a:lstStyle/>
          <a:p>
            <a:r>
              <a:rPr lang="en-US" sz="2400" cap="none" spc="0" dirty="0">
                <a:ln w="0"/>
              </a:rPr>
              <a:t>3 Things I Did Well Today</a:t>
            </a:r>
          </a:p>
          <a:p>
            <a:pPr marL="342900" indent="-342900">
              <a:buFont typeface="Arial" panose="020B0604020202020204" pitchFamily="34" charset="0"/>
              <a:buChar char="•"/>
            </a:pPr>
            <a:r>
              <a:rPr lang="en-US" sz="2400" dirty="0">
                <a:ln w="0"/>
              </a:rPr>
              <a:t> </a:t>
            </a:r>
            <a:r>
              <a:rPr lang="en-US" sz="1600" dirty="0">
                <a:ln w="0"/>
              </a:rPr>
              <a:t>I stuck to my pace</a:t>
            </a:r>
            <a:endParaRPr lang="en-US" sz="2400" dirty="0">
              <a:ln w="0"/>
            </a:endParaRPr>
          </a:p>
          <a:p>
            <a:pPr marL="342900" indent="-342900">
              <a:buFont typeface="Arial" panose="020B0604020202020204" pitchFamily="34" charset="0"/>
              <a:buChar char="•"/>
            </a:pPr>
            <a:r>
              <a:rPr lang="en-US" sz="2400" dirty="0">
                <a:ln w="0"/>
              </a:rPr>
              <a:t> </a:t>
            </a:r>
            <a:r>
              <a:rPr lang="en-US" sz="1600" dirty="0">
                <a:ln w="0"/>
              </a:rPr>
              <a:t>I utilized productive self-talk during practice/race</a:t>
            </a:r>
            <a:endParaRPr lang="en-US" sz="2400" dirty="0">
              <a:ln w="0"/>
            </a:endParaRPr>
          </a:p>
          <a:p>
            <a:pPr marL="342900" indent="-342900">
              <a:buFont typeface="Arial" panose="020B0604020202020204" pitchFamily="34" charset="0"/>
              <a:buChar char="•"/>
            </a:pPr>
            <a:r>
              <a:rPr lang="en-US" sz="2400" dirty="0">
                <a:ln w="0"/>
              </a:rPr>
              <a:t> </a:t>
            </a:r>
            <a:r>
              <a:rPr lang="en-US" sz="1600" dirty="0">
                <a:ln w="0"/>
              </a:rPr>
              <a:t>I completed my rest &amp; recovery </a:t>
            </a:r>
            <a:endParaRPr lang="en-US" sz="2400" dirty="0">
              <a:ln w="0"/>
            </a:endParaRPr>
          </a:p>
          <a:p>
            <a:endParaRPr lang="en-US" sz="1200" b="0" cap="none" spc="0" dirty="0">
              <a:ln w="0"/>
              <a:solidFill>
                <a:schemeClr val="tx1"/>
              </a:solidFill>
            </a:endParaRPr>
          </a:p>
          <a:p>
            <a:r>
              <a:rPr lang="en-US" sz="2400" dirty="0">
                <a:ln w="0"/>
              </a:rPr>
              <a:t>2 Things I learned Today</a:t>
            </a:r>
          </a:p>
          <a:p>
            <a:pPr marL="342900" indent="-342900">
              <a:buFont typeface="Arial" panose="020B0604020202020204" pitchFamily="34" charset="0"/>
              <a:buChar char="•"/>
            </a:pPr>
            <a:r>
              <a:rPr lang="en-US" sz="2400" dirty="0">
                <a:ln w="0"/>
              </a:rPr>
              <a:t> </a:t>
            </a:r>
            <a:r>
              <a:rPr lang="en-US" sz="1600" dirty="0">
                <a:ln w="0"/>
              </a:rPr>
              <a:t>The last half of the race I start to lose focus</a:t>
            </a:r>
            <a:endParaRPr lang="en-US" sz="2400" dirty="0">
              <a:ln w="0"/>
            </a:endParaRPr>
          </a:p>
          <a:p>
            <a:pPr marL="342900" indent="-342900">
              <a:buFont typeface="Arial" panose="020B0604020202020204" pitchFamily="34" charset="0"/>
              <a:buChar char="•"/>
            </a:pPr>
            <a:r>
              <a:rPr lang="en-US" sz="2400" dirty="0">
                <a:ln w="0"/>
              </a:rPr>
              <a:t> </a:t>
            </a:r>
            <a:r>
              <a:rPr lang="en-US" sz="1600" dirty="0">
                <a:ln w="0"/>
              </a:rPr>
              <a:t>I don’t mind racing in the rain</a:t>
            </a:r>
            <a:endParaRPr lang="en-US" sz="2400" dirty="0">
              <a:ln w="0"/>
            </a:endParaRPr>
          </a:p>
          <a:p>
            <a:endParaRPr lang="en-US" sz="1200" dirty="0">
              <a:ln w="0"/>
            </a:endParaRPr>
          </a:p>
          <a:p>
            <a:r>
              <a:rPr lang="en-US" sz="2400" dirty="0">
                <a:ln w="0"/>
              </a:rPr>
              <a:t>1 Thing I want to improve on for tomorrow</a:t>
            </a:r>
          </a:p>
          <a:p>
            <a:pPr marL="342900" indent="-342900">
              <a:buFont typeface="Arial" panose="020B0604020202020204" pitchFamily="34" charset="0"/>
              <a:buChar char="•"/>
            </a:pPr>
            <a:r>
              <a:rPr lang="en-US" sz="2400" dirty="0">
                <a:ln w="0"/>
              </a:rPr>
              <a:t> </a:t>
            </a:r>
            <a:r>
              <a:rPr lang="en-US" sz="1600" dirty="0">
                <a:ln w="0"/>
              </a:rPr>
              <a:t>Mindful breathing</a:t>
            </a:r>
            <a:endParaRPr lang="en-US" sz="2800" dirty="0">
              <a:ln w="0"/>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2058" name="Picture 10" descr="Paper Pen Svg Png Icon Free Download - Paper And Pen Clipart Png |  Transparent PNG Download #4660 - Vippng">
            <a:extLst>
              <a:ext uri="{FF2B5EF4-FFF2-40B4-BE49-F238E27FC236}">
                <a16:creationId xmlns:a16="http://schemas.microsoft.com/office/drawing/2014/main" id="{4963094B-AB3B-4B8F-ADB0-52AC718E082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59676" y="1997802"/>
            <a:ext cx="2122522" cy="2445798"/>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49BBD66F-33C5-43DA-8A68-B7D3A02E85C0}"/>
              </a:ext>
            </a:extLst>
          </p:cNvPr>
          <p:cNvSpPr/>
          <p:nvPr/>
        </p:nvSpPr>
        <p:spPr>
          <a:xfrm>
            <a:off x="6542435" y="677002"/>
            <a:ext cx="634482" cy="62286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48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BCFD5-6AC3-4028-A43F-169CF05E55F4}"/>
              </a:ext>
            </a:extLst>
          </p:cNvPr>
          <p:cNvSpPr>
            <a:spLocks noGrp="1"/>
          </p:cNvSpPr>
          <p:nvPr>
            <p:ph type="title"/>
          </p:nvPr>
        </p:nvSpPr>
        <p:spPr/>
        <p:txBody>
          <a:bodyPr/>
          <a:lstStyle/>
          <a:p>
            <a:r>
              <a:rPr lang="en-US" dirty="0">
                <a:solidFill>
                  <a:schemeClr val="tx1"/>
                </a:solidFill>
              </a:rPr>
              <a:t>APE Score</a:t>
            </a:r>
          </a:p>
        </p:txBody>
      </p:sp>
      <p:sp>
        <p:nvSpPr>
          <p:cNvPr id="3" name="Content Placeholder 2">
            <a:extLst>
              <a:ext uri="{FF2B5EF4-FFF2-40B4-BE49-F238E27FC236}">
                <a16:creationId xmlns:a16="http://schemas.microsoft.com/office/drawing/2014/main" id="{0315DC63-E7EC-4EB0-B95E-5244E2518DAA}"/>
              </a:ext>
            </a:extLst>
          </p:cNvPr>
          <p:cNvSpPr>
            <a:spLocks noGrp="1"/>
          </p:cNvSpPr>
          <p:nvPr>
            <p:ph idx="1"/>
          </p:nvPr>
        </p:nvSpPr>
        <p:spPr>
          <a:xfrm>
            <a:off x="677334" y="1675397"/>
            <a:ext cx="8596668" cy="3880773"/>
          </a:xfrm>
        </p:spPr>
        <p:txBody>
          <a:bodyPr/>
          <a:lstStyle/>
          <a:p>
            <a:r>
              <a:rPr lang="en-US" dirty="0"/>
              <a:t>APE is an acronym to remind us what we can control with performance</a:t>
            </a:r>
          </a:p>
          <a:p>
            <a:pPr marL="0" indent="0">
              <a:buNone/>
            </a:pPr>
            <a:endParaRPr lang="en-US" dirty="0"/>
          </a:p>
          <a:p>
            <a:r>
              <a:rPr lang="en-US" sz="2800" b="1" dirty="0"/>
              <a:t>A</a:t>
            </a:r>
            <a:r>
              <a:rPr lang="en-US" sz="2800" dirty="0"/>
              <a:t>-your attitude and appearance (body language)</a:t>
            </a:r>
          </a:p>
          <a:p>
            <a:r>
              <a:rPr lang="en-US" sz="2800" b="1" dirty="0"/>
              <a:t>P</a:t>
            </a:r>
            <a:r>
              <a:rPr lang="en-US" sz="2800" dirty="0"/>
              <a:t>-your preparation, presence and positivity</a:t>
            </a:r>
          </a:p>
          <a:p>
            <a:r>
              <a:rPr lang="en-US" sz="2800" b="1" dirty="0"/>
              <a:t>E</a:t>
            </a:r>
            <a:r>
              <a:rPr lang="en-US" sz="2800" dirty="0"/>
              <a:t>-your effort, energy and emotions</a:t>
            </a:r>
          </a:p>
          <a:p>
            <a:endParaRPr lang="en-US" dirty="0"/>
          </a:p>
          <a:p>
            <a:r>
              <a:rPr lang="en-US" dirty="0"/>
              <a:t>At the end of each day grade yourself on these three components</a:t>
            </a:r>
          </a:p>
        </p:txBody>
      </p:sp>
      <p:pic>
        <p:nvPicPr>
          <p:cNvPr id="4" name="Picture 2" descr="Premier Sport Psychology">
            <a:extLst>
              <a:ext uri="{FF2B5EF4-FFF2-40B4-BE49-F238E27FC236}">
                <a16:creationId xmlns:a16="http://schemas.microsoft.com/office/drawing/2014/main" id="{B1697BBA-FE91-4122-9BA1-14C9E4F4B60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Letter Grades ABCDF - Free | Clipart Panda - Free Clipart Images">
            <a:extLst>
              <a:ext uri="{FF2B5EF4-FFF2-40B4-BE49-F238E27FC236}">
                <a16:creationId xmlns:a16="http://schemas.microsoft.com/office/drawing/2014/main" id="{96742837-71E4-4C9C-BD73-F3041498F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768" y="5336343"/>
            <a:ext cx="4495800" cy="1019175"/>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AAE19205-5269-4143-BEFD-ED82E44E9094}"/>
              </a:ext>
            </a:extLst>
          </p:cNvPr>
          <p:cNvSpPr/>
          <p:nvPr/>
        </p:nvSpPr>
        <p:spPr>
          <a:xfrm>
            <a:off x="3034900" y="564617"/>
            <a:ext cx="634482" cy="62286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71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0 GREATEST MENTAL STRENGTH QUOTES TO INSPIRE YOU - Etandoz | Mental  strength quotes, Quotes about strength, Determination quotes inspiration">
            <a:extLst>
              <a:ext uri="{FF2B5EF4-FFF2-40B4-BE49-F238E27FC236}">
                <a16:creationId xmlns:a16="http://schemas.microsoft.com/office/drawing/2014/main" id="{2FC43B7D-1796-476B-B4DB-F9A91609B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669" y="514350"/>
            <a:ext cx="5829300" cy="5829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remier Sport Psychology">
            <a:extLst>
              <a:ext uri="{FF2B5EF4-FFF2-40B4-BE49-F238E27FC236}">
                <a16:creationId xmlns:a16="http://schemas.microsoft.com/office/drawing/2014/main" id="{6E81C801-5F0D-4829-AE92-2CFFE8B47ED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38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283A-DE9A-41A3-91A8-5DA9F03587FB}"/>
              </a:ext>
            </a:extLst>
          </p:cNvPr>
          <p:cNvSpPr>
            <a:spLocks noGrp="1"/>
          </p:cNvSpPr>
          <p:nvPr>
            <p:ph type="title"/>
          </p:nvPr>
        </p:nvSpPr>
        <p:spPr/>
        <p:txBody>
          <a:bodyPr/>
          <a:lstStyle/>
          <a:p>
            <a:pPr algn="ctr"/>
            <a:r>
              <a:rPr lang="en-US" dirty="0">
                <a:solidFill>
                  <a:schemeClr val="tx1"/>
                </a:solidFill>
              </a:rPr>
              <a:t>Agenda</a:t>
            </a:r>
          </a:p>
        </p:txBody>
      </p:sp>
      <p:sp>
        <p:nvSpPr>
          <p:cNvPr id="3" name="Text Placeholder 2">
            <a:extLst>
              <a:ext uri="{FF2B5EF4-FFF2-40B4-BE49-F238E27FC236}">
                <a16:creationId xmlns:a16="http://schemas.microsoft.com/office/drawing/2014/main" id="{EDBA14D1-B0E4-4D43-BEBA-D21A371AC88C}"/>
              </a:ext>
            </a:extLst>
          </p:cNvPr>
          <p:cNvSpPr>
            <a:spLocks noGrp="1"/>
          </p:cNvSpPr>
          <p:nvPr>
            <p:ph type="body" idx="1"/>
          </p:nvPr>
        </p:nvSpPr>
        <p:spPr>
          <a:xfrm>
            <a:off x="677335" y="4651735"/>
            <a:ext cx="8596668" cy="1891108"/>
          </a:xfrm>
        </p:spPr>
        <p:txBody>
          <a:bodyPr>
            <a:normAutofit/>
          </a:bodyPr>
          <a:lstStyle/>
          <a:p>
            <a:pPr algn="ctr"/>
            <a:r>
              <a:rPr lang="en-US" dirty="0"/>
              <a:t>Mental Toughness</a:t>
            </a:r>
          </a:p>
          <a:p>
            <a:pPr algn="ctr"/>
            <a:r>
              <a:rPr lang="en-US" dirty="0"/>
              <a:t>Tools/Techniques</a:t>
            </a:r>
          </a:p>
          <a:p>
            <a:pPr algn="ctr"/>
            <a:r>
              <a:rPr lang="en-US" dirty="0"/>
              <a:t>Questions</a:t>
            </a:r>
          </a:p>
        </p:txBody>
      </p:sp>
      <p:pic>
        <p:nvPicPr>
          <p:cNvPr id="4" name="Picture 2" descr="Premier Sport Psychology">
            <a:extLst>
              <a:ext uri="{FF2B5EF4-FFF2-40B4-BE49-F238E27FC236}">
                <a16:creationId xmlns:a16="http://schemas.microsoft.com/office/drawing/2014/main" id="{D4691A2B-E28C-46FA-AD5F-19ACE4BDD2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31581"/>
          <a:stretch/>
        </p:blipFill>
        <p:spPr bwMode="auto">
          <a:xfrm>
            <a:off x="2308177" y="1782173"/>
            <a:ext cx="5326620" cy="183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CA00-EB52-41F1-848C-2F6B646F7D8B}"/>
              </a:ext>
            </a:extLst>
          </p:cNvPr>
          <p:cNvSpPr>
            <a:spLocks noGrp="1"/>
          </p:cNvSpPr>
          <p:nvPr>
            <p:ph type="ctrTitle"/>
          </p:nvPr>
        </p:nvSpPr>
        <p:spPr>
          <a:xfrm>
            <a:off x="1505598" y="3686453"/>
            <a:ext cx="7766936" cy="1646302"/>
          </a:xfrm>
        </p:spPr>
        <p:txBody>
          <a:bodyPr/>
          <a:lstStyle/>
          <a:p>
            <a:pPr algn="ctr"/>
            <a:r>
              <a:rPr lang="en-US" dirty="0">
                <a:solidFill>
                  <a:schemeClr val="tx1"/>
                </a:solidFill>
              </a:rPr>
              <a:t>Questions?</a:t>
            </a:r>
          </a:p>
        </p:txBody>
      </p:sp>
      <p:sp>
        <p:nvSpPr>
          <p:cNvPr id="3" name="Subtitle 2">
            <a:extLst>
              <a:ext uri="{FF2B5EF4-FFF2-40B4-BE49-F238E27FC236}">
                <a16:creationId xmlns:a16="http://schemas.microsoft.com/office/drawing/2014/main" id="{B67D989F-0C83-4DA1-9405-6DCF27B05C9B}"/>
              </a:ext>
            </a:extLst>
          </p:cNvPr>
          <p:cNvSpPr>
            <a:spLocks noGrp="1"/>
          </p:cNvSpPr>
          <p:nvPr>
            <p:ph type="subTitle" idx="1"/>
          </p:nvPr>
        </p:nvSpPr>
        <p:spPr>
          <a:xfrm>
            <a:off x="1371469" y="5556105"/>
            <a:ext cx="7766936" cy="1096899"/>
          </a:xfrm>
        </p:spPr>
        <p:txBody>
          <a:bodyPr/>
          <a:lstStyle/>
          <a:p>
            <a:pPr algn="ctr"/>
            <a:r>
              <a:rPr lang="en-US" dirty="0" smtClean="0"/>
              <a:t>Ashley Zapata, </a:t>
            </a:r>
            <a:r>
              <a:rPr lang="en-US" dirty="0" err="1" smtClean="0"/>
              <a:t>PsyD</a:t>
            </a:r>
            <a:endParaRPr lang="en-US" dirty="0"/>
          </a:p>
          <a:p>
            <a:pPr algn="ctr"/>
            <a:r>
              <a:rPr lang="en-US" dirty="0" smtClean="0">
                <a:solidFill>
                  <a:srgbClr val="0070C0"/>
                </a:solidFill>
                <a:hlinkClick r:id="rId3">
                  <a:extLst>
                    <a:ext uri="{A12FA001-AC4F-418D-AE19-62706E023703}">
                      <ahyp:hlinkClr xmlns:ahyp="http://schemas.microsoft.com/office/drawing/2018/hyperlinkcolor" xmlns="" val="tx"/>
                    </a:ext>
                  </a:extLst>
                </a:hlinkClick>
              </a:rPr>
              <a:t>azapata@premiersportpsychology.com</a:t>
            </a:r>
            <a:r>
              <a:rPr lang="en-US" dirty="0" smtClean="0">
                <a:solidFill>
                  <a:srgbClr val="0070C0"/>
                </a:solidFill>
              </a:rPr>
              <a:t> </a:t>
            </a:r>
            <a:endParaRPr lang="en-US" dirty="0">
              <a:solidFill>
                <a:srgbClr val="0070C0"/>
              </a:solidFill>
            </a:endParaRPr>
          </a:p>
          <a:p>
            <a:pPr algn="ctr"/>
            <a:endParaRPr lang="en-US" dirty="0"/>
          </a:p>
        </p:txBody>
      </p:sp>
      <p:pic>
        <p:nvPicPr>
          <p:cNvPr id="1026" name="Picture 2" descr="Premier Sport Psychology">
            <a:extLst>
              <a:ext uri="{FF2B5EF4-FFF2-40B4-BE49-F238E27FC236}">
                <a16:creationId xmlns:a16="http://schemas.microsoft.com/office/drawing/2014/main" id="{954A767D-1B05-448B-9BBE-5EBE4C9802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078" y="1194387"/>
            <a:ext cx="5868464" cy="295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1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D37C-3889-43A7-AC8B-23C52AA366C2}"/>
              </a:ext>
            </a:extLst>
          </p:cNvPr>
          <p:cNvSpPr>
            <a:spLocks noGrp="1"/>
          </p:cNvSpPr>
          <p:nvPr>
            <p:ph type="title"/>
          </p:nvPr>
        </p:nvSpPr>
        <p:spPr/>
        <p:txBody>
          <a:bodyPr/>
          <a:lstStyle/>
          <a:p>
            <a:r>
              <a:rPr lang="en-US" dirty="0">
                <a:solidFill>
                  <a:schemeClr val="tx1"/>
                </a:solidFill>
              </a:rPr>
              <a:t>Anonymous Feedback Survey (1-2 min)</a:t>
            </a:r>
          </a:p>
        </p:txBody>
      </p:sp>
      <p:sp>
        <p:nvSpPr>
          <p:cNvPr id="3" name="Content Placeholder 2">
            <a:extLst>
              <a:ext uri="{FF2B5EF4-FFF2-40B4-BE49-F238E27FC236}">
                <a16:creationId xmlns:a16="http://schemas.microsoft.com/office/drawing/2014/main" id="{26C23354-378C-4B1B-A085-5EE7AE519D1A}"/>
              </a:ext>
            </a:extLst>
          </p:cNvPr>
          <p:cNvSpPr>
            <a:spLocks noGrp="1"/>
          </p:cNvSpPr>
          <p:nvPr>
            <p:ph idx="1"/>
          </p:nvPr>
        </p:nvSpPr>
        <p:spPr>
          <a:xfrm>
            <a:off x="677334" y="2065754"/>
            <a:ext cx="7291009" cy="3880773"/>
          </a:xfrm>
        </p:spPr>
        <p:txBody>
          <a:bodyPr/>
          <a:lstStyle/>
          <a:p>
            <a:r>
              <a:rPr lang="en-US" b="0" i="1" dirty="0">
                <a:solidFill>
                  <a:schemeClr val="tx1"/>
                </a:solidFill>
                <a:effectLst/>
                <a:latin typeface="+mj-lt"/>
              </a:rPr>
              <a:t>Premier Sport Psychology cares about the experience of our clients. Please help us monitor the quality of our presentations by answering some questions about your experience. We are interested in your honest opinions and we welcome your comments and suggestions as we grow and improve.</a:t>
            </a:r>
            <a:endParaRPr lang="en-US" i="1" dirty="0">
              <a:solidFill>
                <a:schemeClr val="tx1"/>
              </a:solidFill>
              <a:latin typeface="+mj-lt"/>
              <a:hlinkClick r:id="rId2">
                <a:extLst>
                  <a:ext uri="{A12FA001-AC4F-418D-AE19-62706E023703}">
                    <ahyp:hlinkClr xmlns:ahyp="http://schemas.microsoft.com/office/drawing/2018/hyperlinkcolor" xmlns="" val="tx"/>
                  </a:ext>
                </a:extLst>
              </a:hlinkClick>
            </a:endParaRPr>
          </a:p>
          <a:p>
            <a:r>
              <a:rPr lang="en-US" b="1" dirty="0">
                <a:solidFill>
                  <a:schemeClr val="tx1"/>
                </a:solidFill>
                <a:latin typeface="+mj-lt"/>
                <a:hlinkClick r:id="rId3"/>
              </a:rPr>
              <a:t>https://bit.ly/pspwebinarsurvey</a:t>
            </a:r>
            <a:r>
              <a:rPr lang="en-US" b="1" dirty="0">
                <a:solidFill>
                  <a:schemeClr val="tx1"/>
                </a:solidFill>
                <a:latin typeface="+mj-lt"/>
              </a:rPr>
              <a:t> </a:t>
            </a:r>
          </a:p>
          <a:p>
            <a:r>
              <a:rPr lang="en-US" b="1" dirty="0">
                <a:solidFill>
                  <a:schemeClr val="tx1"/>
                </a:solidFill>
                <a:latin typeface="+mj-lt"/>
              </a:rPr>
              <a:t>Select the presenter </a:t>
            </a:r>
            <a:r>
              <a:rPr lang="en-US" dirty="0">
                <a:solidFill>
                  <a:schemeClr val="tx1"/>
                </a:solidFill>
                <a:latin typeface="+mj-lt"/>
              </a:rPr>
              <a:t>(me: </a:t>
            </a:r>
            <a:r>
              <a:rPr lang="en-US" dirty="0" smtClean="0">
                <a:solidFill>
                  <a:schemeClr val="tx1"/>
                </a:solidFill>
                <a:latin typeface="+mj-lt"/>
              </a:rPr>
              <a:t>Ashley Zapata)</a:t>
            </a:r>
            <a:endParaRPr lang="en-US" dirty="0">
              <a:solidFill>
                <a:schemeClr val="tx1"/>
              </a:solidFill>
              <a:latin typeface="+mj-lt"/>
            </a:endParaRPr>
          </a:p>
          <a:p>
            <a:r>
              <a:rPr lang="en-US" b="1" dirty="0">
                <a:solidFill>
                  <a:schemeClr val="tx1"/>
                </a:solidFill>
                <a:latin typeface="+mj-lt"/>
              </a:rPr>
              <a:t>8 questions- </a:t>
            </a:r>
            <a:r>
              <a:rPr lang="en-US" dirty="0">
                <a:solidFill>
                  <a:schemeClr val="tx1"/>
                </a:solidFill>
                <a:latin typeface="+mj-lt"/>
              </a:rPr>
              <a:t>rate your level of agreement with provided statements about the presentation (strongly disagree to strongly agree)</a:t>
            </a:r>
          </a:p>
          <a:p>
            <a:r>
              <a:rPr lang="en-US" b="1" dirty="0">
                <a:solidFill>
                  <a:schemeClr val="tx1"/>
                </a:solidFill>
                <a:latin typeface="+mj-lt"/>
              </a:rPr>
              <a:t>2 questions- </a:t>
            </a:r>
            <a:r>
              <a:rPr lang="en-US" dirty="0">
                <a:solidFill>
                  <a:schemeClr val="tx1"/>
                </a:solidFill>
                <a:latin typeface="+mj-lt"/>
              </a:rPr>
              <a:t>free response, biggest takeaway &amp; general feedback</a:t>
            </a:r>
          </a:p>
          <a:p>
            <a:endParaRPr lang="en-US" dirty="0"/>
          </a:p>
        </p:txBody>
      </p:sp>
      <p:pic>
        <p:nvPicPr>
          <p:cNvPr id="4" name="Picture 2" descr="Premier Sport Psychology">
            <a:extLst>
              <a:ext uri="{FF2B5EF4-FFF2-40B4-BE49-F238E27FC236}">
                <a16:creationId xmlns:a16="http://schemas.microsoft.com/office/drawing/2014/main" id="{23C17E38-76A1-4DAD-BCB2-C797981B27B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40365CC-F1EB-4AEB-B179-E4EB62E9B1FC}"/>
              </a:ext>
            </a:extLst>
          </p:cNvPr>
          <p:cNvSpPr/>
          <p:nvPr/>
        </p:nvSpPr>
        <p:spPr>
          <a:xfrm>
            <a:off x="2953498" y="5786735"/>
            <a:ext cx="3572838"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rebuchet MS" panose="020B0603020202020204"/>
                <a:ea typeface="+mn-ea"/>
                <a:cs typeface="+mn-cs"/>
              </a:rPr>
              <a:t>Thank You!</a:t>
            </a:r>
          </a:p>
        </p:txBody>
      </p:sp>
      <p:pic>
        <p:nvPicPr>
          <p:cNvPr id="7" name="Picture 6">
            <a:extLst>
              <a:ext uri="{FF2B5EF4-FFF2-40B4-BE49-F238E27FC236}">
                <a16:creationId xmlns:a16="http://schemas.microsoft.com/office/drawing/2014/main" id="{65617B18-3289-4A1C-863F-A66E083CA4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108" y="2070101"/>
            <a:ext cx="2857500" cy="2857500"/>
          </a:xfrm>
          <a:prstGeom prst="rect">
            <a:avLst/>
          </a:prstGeom>
          <a:ln>
            <a:solidFill>
              <a:schemeClr val="tx1"/>
            </a:solidFill>
          </a:ln>
        </p:spPr>
      </p:pic>
    </p:spTree>
    <p:extLst>
      <p:ext uri="{BB962C8B-B14F-4D97-AF65-F5344CB8AC3E}">
        <p14:creationId xmlns:p14="http://schemas.microsoft.com/office/powerpoint/2010/main" val="4040321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79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7050-569D-40A5-9F07-01E97E59925B}"/>
              </a:ext>
            </a:extLst>
          </p:cNvPr>
          <p:cNvSpPr>
            <a:spLocks noGrp="1"/>
          </p:cNvSpPr>
          <p:nvPr>
            <p:ph type="title"/>
          </p:nvPr>
        </p:nvSpPr>
        <p:spPr/>
        <p:txBody>
          <a:bodyPr/>
          <a:lstStyle/>
          <a:p>
            <a:r>
              <a:rPr lang="en-US" dirty="0">
                <a:solidFill>
                  <a:schemeClr val="tx1"/>
                </a:solidFill>
              </a:rPr>
              <a:t>Difficulties/Struggles/Challenges</a:t>
            </a:r>
          </a:p>
        </p:txBody>
      </p:sp>
      <p:sp>
        <p:nvSpPr>
          <p:cNvPr id="3" name="Content Placeholder 2">
            <a:extLst>
              <a:ext uri="{FF2B5EF4-FFF2-40B4-BE49-F238E27FC236}">
                <a16:creationId xmlns:a16="http://schemas.microsoft.com/office/drawing/2014/main" id="{CE706954-E80F-4B95-8482-B2B497DEAF85}"/>
              </a:ext>
            </a:extLst>
          </p:cNvPr>
          <p:cNvSpPr>
            <a:spLocks noGrp="1"/>
          </p:cNvSpPr>
          <p:nvPr>
            <p:ph idx="1"/>
          </p:nvPr>
        </p:nvSpPr>
        <p:spPr>
          <a:xfrm>
            <a:off x="677334" y="1787365"/>
            <a:ext cx="8596668" cy="4184227"/>
          </a:xfrm>
        </p:spPr>
        <p:txBody>
          <a:bodyPr/>
          <a:lstStyle/>
          <a:p>
            <a:r>
              <a:rPr lang="en-US" dirty="0"/>
              <a:t>Physical Pain</a:t>
            </a:r>
          </a:p>
          <a:p>
            <a:r>
              <a:rPr lang="en-US" dirty="0"/>
              <a:t>Mental Fatigue</a:t>
            </a:r>
          </a:p>
          <a:p>
            <a:r>
              <a:rPr lang="en-US" dirty="0"/>
              <a:t>Time to Overthink </a:t>
            </a:r>
          </a:p>
          <a:p>
            <a:pPr lvl="1"/>
            <a:r>
              <a:rPr lang="en-US" dirty="0"/>
              <a:t>Self-doubt</a:t>
            </a:r>
          </a:p>
          <a:p>
            <a:pPr lvl="1"/>
            <a:r>
              <a:rPr lang="en-US" dirty="0"/>
              <a:t>Comparison</a:t>
            </a:r>
          </a:p>
          <a:p>
            <a:pPr lvl="1"/>
            <a:r>
              <a:rPr lang="en-US" dirty="0"/>
              <a:t>Pace</a:t>
            </a:r>
          </a:p>
          <a:p>
            <a:r>
              <a:rPr lang="en-US" dirty="0"/>
              <a:t>Boredom/Lack of Focus</a:t>
            </a:r>
          </a:p>
          <a:p>
            <a:r>
              <a:rPr lang="en-US" dirty="0"/>
              <a:t>Rollercoaster of Emotions</a:t>
            </a:r>
          </a:p>
          <a:p>
            <a:pPr lvl="1"/>
            <a:r>
              <a:rPr lang="en-US" dirty="0"/>
              <a:t>Extreme Confidence to Extreme Despair</a:t>
            </a:r>
          </a:p>
          <a:p>
            <a:r>
              <a:rPr lang="en-US" dirty="0"/>
              <a:t>Uncontrollable Conditions (weather)</a:t>
            </a:r>
          </a:p>
          <a:p>
            <a:endParaRPr lang="en-US" dirty="0"/>
          </a:p>
        </p:txBody>
      </p:sp>
      <p:pic>
        <p:nvPicPr>
          <p:cNvPr id="4" name="Picture 2" descr="Premier Sport Psychology">
            <a:extLst>
              <a:ext uri="{FF2B5EF4-FFF2-40B4-BE49-F238E27FC236}">
                <a16:creationId xmlns:a16="http://schemas.microsoft.com/office/drawing/2014/main" id="{166B5FF4-046B-4BB6-96A6-745FAF2416E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9,107 Cross Country Running Stock Photos, Pictures &amp;amp; Royalty-Free Images -  iStock">
            <a:extLst>
              <a:ext uri="{FF2B5EF4-FFF2-40B4-BE49-F238E27FC236}">
                <a16:creationId xmlns:a16="http://schemas.microsoft.com/office/drawing/2014/main" id="{55D5A6A7-7D06-4823-B52E-17FA9F2E6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281" y="1787365"/>
            <a:ext cx="3928577" cy="367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8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9AA0-B6EA-4B71-BADA-7E716E34AF25}"/>
              </a:ext>
            </a:extLst>
          </p:cNvPr>
          <p:cNvSpPr>
            <a:spLocks noGrp="1"/>
          </p:cNvSpPr>
          <p:nvPr>
            <p:ph type="title"/>
          </p:nvPr>
        </p:nvSpPr>
        <p:spPr/>
        <p:txBody>
          <a:bodyPr/>
          <a:lstStyle/>
          <a:p>
            <a:pPr algn="ctr"/>
            <a:r>
              <a:rPr lang="en-US" i="1" dirty="0">
                <a:solidFill>
                  <a:schemeClr val="tx1"/>
                </a:solidFill>
              </a:rPr>
              <a:t>What does being “mentally tough” mean to you?</a:t>
            </a:r>
          </a:p>
        </p:txBody>
      </p:sp>
      <p:sp>
        <p:nvSpPr>
          <p:cNvPr id="3" name="Text Placeholder 2">
            <a:extLst>
              <a:ext uri="{FF2B5EF4-FFF2-40B4-BE49-F238E27FC236}">
                <a16:creationId xmlns:a16="http://schemas.microsoft.com/office/drawing/2014/main" id="{847022F3-E6FB-4D39-B2A0-2E0FD3A19A36}"/>
              </a:ext>
            </a:extLst>
          </p:cNvPr>
          <p:cNvSpPr>
            <a:spLocks noGrp="1"/>
          </p:cNvSpPr>
          <p:nvPr>
            <p:ph type="body" idx="1"/>
          </p:nvPr>
        </p:nvSpPr>
        <p:spPr/>
        <p:txBody>
          <a:bodyPr/>
          <a:lstStyle/>
          <a:p>
            <a:pPr algn="ctr"/>
            <a:r>
              <a:rPr lang="en-US" dirty="0"/>
              <a:t>Volunteers Welcomed!</a:t>
            </a:r>
          </a:p>
        </p:txBody>
      </p:sp>
      <p:pic>
        <p:nvPicPr>
          <p:cNvPr id="4" name="Picture 2" descr="Premier Sport Psychology">
            <a:extLst>
              <a:ext uri="{FF2B5EF4-FFF2-40B4-BE49-F238E27FC236}">
                <a16:creationId xmlns:a16="http://schemas.microsoft.com/office/drawing/2014/main" id="{287971FF-8331-46C5-AC3E-F1D97DAE39B3}"/>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229D5D43-AB76-40CE-B7CD-AEDA96F1B375}"/>
              </a:ext>
            </a:extLst>
          </p:cNvPr>
          <p:cNvSpPr/>
          <p:nvPr/>
        </p:nvSpPr>
        <p:spPr>
          <a:xfrm>
            <a:off x="4658428" y="2389435"/>
            <a:ext cx="634482" cy="622864"/>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33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remier Sport Psychology">
            <a:extLst>
              <a:ext uri="{FF2B5EF4-FFF2-40B4-BE49-F238E27FC236}">
                <a16:creationId xmlns:a16="http://schemas.microsoft.com/office/drawing/2014/main" id="{31DA8CF2-4E3A-4A8E-9D42-2C748990DD8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7F990D-0BFA-429E-98E9-FFF4D616E1FD}"/>
              </a:ext>
            </a:extLst>
          </p:cNvPr>
          <p:cNvSpPr>
            <a:spLocks noGrp="1"/>
          </p:cNvSpPr>
          <p:nvPr>
            <p:ph type="title"/>
          </p:nvPr>
        </p:nvSpPr>
        <p:spPr>
          <a:xfrm>
            <a:off x="1732478" y="1113579"/>
            <a:ext cx="6731628" cy="939282"/>
          </a:xfrm>
        </p:spPr>
        <p:txBody>
          <a:bodyPr>
            <a:normAutofit fontScale="90000"/>
          </a:bodyPr>
          <a:lstStyle/>
          <a:p>
            <a:pPr algn="ctr"/>
            <a:r>
              <a:rPr lang="en-US" sz="6700" dirty="0">
                <a:solidFill>
                  <a:srgbClr val="C00000"/>
                </a:solidFill>
              </a:rPr>
              <a:t>-Mental Toughness-</a:t>
            </a:r>
            <a:r>
              <a:rPr lang="en-US" dirty="0">
                <a:solidFill>
                  <a:schemeClr val="tx1"/>
                </a:solidFill>
              </a:rPr>
              <a:t/>
            </a:r>
            <a:br>
              <a:rPr lang="en-US" dirty="0">
                <a:solidFill>
                  <a:schemeClr val="tx1"/>
                </a:solidFill>
              </a:rPr>
            </a:br>
            <a:endParaRPr lang="en-US" dirty="0">
              <a:solidFill>
                <a:schemeClr val="tx1"/>
              </a:solidFill>
            </a:endParaRPr>
          </a:p>
        </p:txBody>
      </p:sp>
      <p:sp>
        <p:nvSpPr>
          <p:cNvPr id="4" name="Content Placeholder 3">
            <a:extLst>
              <a:ext uri="{FF2B5EF4-FFF2-40B4-BE49-F238E27FC236}">
                <a16:creationId xmlns:a16="http://schemas.microsoft.com/office/drawing/2014/main" id="{01E4FA61-147C-482E-BE67-0F6689BF083B}"/>
              </a:ext>
            </a:extLst>
          </p:cNvPr>
          <p:cNvSpPr>
            <a:spLocks noGrp="1"/>
          </p:cNvSpPr>
          <p:nvPr>
            <p:ph idx="1"/>
          </p:nvPr>
        </p:nvSpPr>
        <p:spPr>
          <a:xfrm>
            <a:off x="1043254" y="2220813"/>
            <a:ext cx="8110076" cy="3880773"/>
          </a:xfrm>
        </p:spPr>
        <p:txBody>
          <a:bodyPr>
            <a:normAutofit fontScale="92500"/>
          </a:bodyPr>
          <a:lstStyle/>
          <a:p>
            <a:pPr marL="0" indent="0" algn="ctr">
              <a:buNone/>
            </a:pPr>
            <a:r>
              <a:rPr lang="en-US" sz="3600" b="0" i="1" cap="none" spc="0" dirty="0">
                <a:ln w="0"/>
                <a:solidFill>
                  <a:schemeClr val="tx1"/>
                </a:solidFill>
              </a:rPr>
              <a:t>The ability to cope with or handle pressure, stress, and adversity; an ability to overcome or rebound from failures; an ability to persist or a refusal to quit; insensitivity or resilience; and the possession of superior mental skills</a:t>
            </a:r>
          </a:p>
          <a:p>
            <a:pPr marL="0" indent="0" algn="ctr">
              <a:buNone/>
            </a:pPr>
            <a:r>
              <a:rPr lang="en-US" sz="2400" dirty="0"/>
              <a:t>Goal: feeling relaxed, calm and energized</a:t>
            </a:r>
          </a:p>
        </p:txBody>
      </p:sp>
    </p:spTree>
    <p:extLst>
      <p:ext uri="{BB962C8B-B14F-4D97-AF65-F5344CB8AC3E}">
        <p14:creationId xmlns:p14="http://schemas.microsoft.com/office/powerpoint/2010/main" val="73431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0519-A919-4F9C-AB24-B3A7107B1A4B}"/>
              </a:ext>
            </a:extLst>
          </p:cNvPr>
          <p:cNvSpPr>
            <a:spLocks noGrp="1"/>
          </p:cNvSpPr>
          <p:nvPr>
            <p:ph type="title"/>
          </p:nvPr>
        </p:nvSpPr>
        <p:spPr>
          <a:xfrm>
            <a:off x="677334" y="449548"/>
            <a:ext cx="8596668" cy="1340499"/>
          </a:xfrm>
        </p:spPr>
        <p:txBody>
          <a:bodyPr>
            <a:normAutofit/>
          </a:bodyPr>
          <a:lstStyle/>
          <a:p>
            <a:r>
              <a:rPr lang="en-US" dirty="0">
                <a:solidFill>
                  <a:schemeClr val="tx1"/>
                </a:solidFill>
              </a:rPr>
              <a:t>Mental Toughness</a:t>
            </a:r>
            <a:br>
              <a:rPr lang="en-US" dirty="0">
                <a:solidFill>
                  <a:schemeClr val="tx1"/>
                </a:solidFill>
              </a:rPr>
            </a:br>
            <a:r>
              <a:rPr lang="en-US" sz="2800" i="1" dirty="0">
                <a:solidFill>
                  <a:schemeClr val="tx1"/>
                </a:solidFill>
              </a:rPr>
              <a:t>Tools &amp; Techniques</a:t>
            </a:r>
            <a:endParaRPr lang="en-US" i="1" dirty="0">
              <a:solidFill>
                <a:schemeClr val="tx1"/>
              </a:solidFill>
            </a:endParaRPr>
          </a:p>
        </p:txBody>
      </p:sp>
      <p:sp>
        <p:nvSpPr>
          <p:cNvPr id="3" name="Content Placeholder 2">
            <a:extLst>
              <a:ext uri="{FF2B5EF4-FFF2-40B4-BE49-F238E27FC236}">
                <a16:creationId xmlns:a16="http://schemas.microsoft.com/office/drawing/2014/main" id="{E06AF394-8834-4B14-8F48-400068D9177B}"/>
              </a:ext>
            </a:extLst>
          </p:cNvPr>
          <p:cNvSpPr>
            <a:spLocks noGrp="1"/>
          </p:cNvSpPr>
          <p:nvPr>
            <p:ph idx="1"/>
          </p:nvPr>
        </p:nvSpPr>
        <p:spPr>
          <a:xfrm>
            <a:off x="677334" y="1945492"/>
            <a:ext cx="8596668" cy="4278026"/>
          </a:xfrm>
        </p:spPr>
        <p:txBody>
          <a:bodyPr>
            <a:normAutofit/>
          </a:bodyPr>
          <a:lstStyle/>
          <a:p>
            <a:pPr marL="0" indent="0" algn="ctr">
              <a:buNone/>
            </a:pPr>
            <a:r>
              <a:rPr lang="en-US" sz="3200" b="1" dirty="0">
                <a:solidFill>
                  <a:srgbClr val="C00000"/>
                </a:solidFill>
              </a:rPr>
              <a:t>Pre-Performance</a:t>
            </a:r>
          </a:p>
          <a:p>
            <a:pPr marL="0" indent="0" algn="ctr">
              <a:buNone/>
            </a:pPr>
            <a:r>
              <a:rPr lang="en-US" sz="2000" i="1" dirty="0">
                <a:solidFill>
                  <a:srgbClr val="C00000"/>
                </a:solidFill>
              </a:rPr>
              <a:t>(Goals + Imagery)</a:t>
            </a:r>
          </a:p>
          <a:p>
            <a:pPr marL="0" indent="0" algn="ctr">
              <a:buNone/>
            </a:pPr>
            <a:endParaRPr lang="en-US" sz="200" dirty="0">
              <a:solidFill>
                <a:srgbClr val="C00000"/>
              </a:solidFill>
            </a:endParaRPr>
          </a:p>
          <a:p>
            <a:pPr marL="0" indent="0" algn="ctr">
              <a:buNone/>
            </a:pPr>
            <a:r>
              <a:rPr lang="en-US" sz="3200" b="1" dirty="0">
                <a:solidFill>
                  <a:srgbClr val="C00000"/>
                </a:solidFill>
              </a:rPr>
              <a:t>In The Moment</a:t>
            </a:r>
          </a:p>
          <a:p>
            <a:pPr marL="0" indent="0" algn="ctr">
              <a:buNone/>
            </a:pPr>
            <a:r>
              <a:rPr lang="en-US" sz="2000" i="1" dirty="0">
                <a:solidFill>
                  <a:srgbClr val="C00000"/>
                </a:solidFill>
              </a:rPr>
              <a:t>(Self-Talk + Focus)</a:t>
            </a:r>
          </a:p>
          <a:p>
            <a:pPr marL="0" indent="0" algn="ctr">
              <a:buNone/>
            </a:pPr>
            <a:endParaRPr lang="en-US" sz="200" dirty="0">
              <a:solidFill>
                <a:srgbClr val="C00000"/>
              </a:solidFill>
            </a:endParaRPr>
          </a:p>
          <a:p>
            <a:pPr marL="0" indent="0" algn="ctr">
              <a:buNone/>
            </a:pPr>
            <a:r>
              <a:rPr lang="en-US" sz="3200" b="1" dirty="0">
                <a:solidFill>
                  <a:srgbClr val="C00000"/>
                </a:solidFill>
              </a:rPr>
              <a:t>Post-Performance</a:t>
            </a:r>
          </a:p>
          <a:p>
            <a:pPr marL="0" indent="0" algn="ctr">
              <a:buNone/>
            </a:pPr>
            <a:r>
              <a:rPr lang="en-US" sz="2200" i="1" dirty="0">
                <a:solidFill>
                  <a:srgbClr val="C00000"/>
                </a:solidFill>
              </a:rPr>
              <a:t>(3-2-1 Reflection + APE Score)</a:t>
            </a:r>
          </a:p>
          <a:p>
            <a:pPr marL="0" indent="0" algn="ctr">
              <a:buNone/>
            </a:pPr>
            <a:endParaRPr lang="en-US" sz="200" dirty="0">
              <a:solidFill>
                <a:srgbClr val="C00000"/>
              </a:solidFill>
            </a:endParaRPr>
          </a:p>
          <a:p>
            <a:endParaRPr lang="en-US" dirty="0"/>
          </a:p>
          <a:p>
            <a:endParaRPr lang="en-US" dirty="0"/>
          </a:p>
          <a:p>
            <a:endParaRPr lang="en-US" dirty="0"/>
          </a:p>
        </p:txBody>
      </p:sp>
      <p:pic>
        <p:nvPicPr>
          <p:cNvPr id="4" name="Picture 2" descr="Premier Sport Psychology">
            <a:extLst>
              <a:ext uri="{FF2B5EF4-FFF2-40B4-BE49-F238E27FC236}">
                <a16:creationId xmlns:a16="http://schemas.microsoft.com/office/drawing/2014/main" id="{FF1AD454-C83B-4189-AEC7-7EC20F32D15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pen and paper clipart">
            <a:extLst>
              <a:ext uri="{FF2B5EF4-FFF2-40B4-BE49-F238E27FC236}">
                <a16:creationId xmlns:a16="http://schemas.microsoft.com/office/drawing/2014/main" id="{DEDA072A-020B-4562-9A3B-C78F7F3254A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603924" y="2671590"/>
            <a:ext cx="1463718" cy="16866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86EB5FC-CA3B-47D6-90F7-0081AE10D5DC}"/>
              </a:ext>
            </a:extLst>
          </p:cNvPr>
          <p:cNvSpPr/>
          <p:nvPr/>
        </p:nvSpPr>
        <p:spPr>
          <a:xfrm>
            <a:off x="7603924" y="4358242"/>
            <a:ext cx="1391856" cy="369332"/>
          </a:xfrm>
          <a:prstGeom prst="rect">
            <a:avLst/>
          </a:prstGeom>
          <a:noFill/>
        </p:spPr>
        <p:txBody>
          <a:bodyPr wrap="none" lIns="91440" tIns="45720" rIns="91440" bIns="45720">
            <a:spAutoFit/>
          </a:bodyPr>
          <a:lstStyle/>
          <a:p>
            <a:pPr algn="ctr"/>
            <a:r>
              <a:rPr lang="en-US" i="1" dirty="0">
                <a:ln w="0"/>
                <a:effectLst>
                  <a:outerShdw blurRad="38100" dist="19050" dir="2700000" algn="tl" rotWithShape="0">
                    <a:schemeClr val="dk1">
                      <a:alpha val="40000"/>
                    </a:schemeClr>
                  </a:outerShdw>
                </a:effectLst>
              </a:rPr>
              <a:t>Take Notes!</a:t>
            </a:r>
            <a:endParaRPr lang="en-US"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49243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7D989F-0C83-4DA1-9405-6DCF27B05C9B}"/>
              </a:ext>
            </a:extLst>
          </p:cNvPr>
          <p:cNvSpPr>
            <a:spLocks noGrp="1"/>
          </p:cNvSpPr>
          <p:nvPr>
            <p:ph type="subTitle" idx="1"/>
          </p:nvPr>
        </p:nvSpPr>
        <p:spPr>
          <a:xfrm>
            <a:off x="1380799" y="4436821"/>
            <a:ext cx="7766936" cy="1164302"/>
          </a:xfrm>
        </p:spPr>
        <p:txBody>
          <a:bodyPr>
            <a:normAutofit/>
          </a:bodyPr>
          <a:lstStyle/>
          <a:p>
            <a:pPr algn="ctr"/>
            <a:r>
              <a:rPr lang="en-US" sz="4000" dirty="0">
                <a:solidFill>
                  <a:schemeClr val="tx1"/>
                </a:solidFill>
              </a:rPr>
              <a:t>Pre-Performance</a:t>
            </a:r>
            <a:endParaRPr lang="en-US" sz="3000" b="1" dirty="0">
              <a:solidFill>
                <a:schemeClr val="tx1"/>
              </a:solidFill>
            </a:endParaRPr>
          </a:p>
          <a:p>
            <a:pPr algn="ctr"/>
            <a:endParaRPr lang="en-US" dirty="0"/>
          </a:p>
        </p:txBody>
      </p:sp>
      <p:pic>
        <p:nvPicPr>
          <p:cNvPr id="6" name="Picture 2" descr="Premier Sport Psychology">
            <a:extLst>
              <a:ext uri="{FF2B5EF4-FFF2-40B4-BE49-F238E27FC236}">
                <a16:creationId xmlns:a16="http://schemas.microsoft.com/office/drawing/2014/main" id="{A5A215B1-7ACC-4810-AD81-A7FDF2736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31581"/>
          <a:stretch/>
        </p:blipFill>
        <p:spPr bwMode="auto">
          <a:xfrm>
            <a:off x="2204651" y="1706735"/>
            <a:ext cx="5953135" cy="205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25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0D1C-BD00-4A24-8190-7B37C633818E}"/>
              </a:ext>
            </a:extLst>
          </p:cNvPr>
          <p:cNvSpPr>
            <a:spLocks noGrp="1"/>
          </p:cNvSpPr>
          <p:nvPr>
            <p:ph type="title"/>
          </p:nvPr>
        </p:nvSpPr>
        <p:spPr/>
        <p:txBody>
          <a:bodyPr/>
          <a:lstStyle/>
          <a:p>
            <a:r>
              <a:rPr lang="en-US" dirty="0">
                <a:solidFill>
                  <a:srgbClr val="C00000"/>
                </a:solidFill>
              </a:rPr>
              <a:t>Pre-Performance</a:t>
            </a:r>
            <a:r>
              <a:rPr lang="en-US" dirty="0">
                <a:solidFill>
                  <a:schemeClr val="tx1"/>
                </a:solidFill>
              </a:rPr>
              <a:t/>
            </a:r>
            <a:br>
              <a:rPr lang="en-US" dirty="0">
                <a:solidFill>
                  <a:schemeClr val="tx1"/>
                </a:solidFill>
              </a:rPr>
            </a:br>
            <a:r>
              <a:rPr lang="en-US" sz="2800" i="1" dirty="0">
                <a:solidFill>
                  <a:schemeClr val="tx1"/>
                </a:solidFill>
              </a:rPr>
              <a:t>Setting yourself up for success</a:t>
            </a:r>
            <a:endParaRPr lang="en-US" i="1" dirty="0">
              <a:solidFill>
                <a:schemeClr val="tx1"/>
              </a:solidFill>
            </a:endParaRPr>
          </a:p>
        </p:txBody>
      </p:sp>
      <p:pic>
        <p:nvPicPr>
          <p:cNvPr id="5" name="Picture 2" descr="Premier Sport Psychology">
            <a:extLst>
              <a:ext uri="{FF2B5EF4-FFF2-40B4-BE49-F238E27FC236}">
                <a16:creationId xmlns:a16="http://schemas.microsoft.com/office/drawing/2014/main" id="{8C6F47BB-CC46-40A7-8FD6-161D532DAEF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91858" y="5336343"/>
            <a:ext cx="2498750" cy="12597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F4B01B1-758B-4162-8079-56529665EE47}"/>
              </a:ext>
            </a:extLst>
          </p:cNvPr>
          <p:cNvSpPr/>
          <p:nvPr/>
        </p:nvSpPr>
        <p:spPr>
          <a:xfrm>
            <a:off x="1425342" y="5172987"/>
            <a:ext cx="1544012" cy="830997"/>
          </a:xfrm>
          <a:prstGeom prst="rect">
            <a:avLst/>
          </a:prstGeom>
          <a:noFill/>
        </p:spPr>
        <p:txBody>
          <a:bodyPr wrap="none" lIns="91440" tIns="45720" rIns="91440" bIns="45720">
            <a:spAutoFit/>
          </a:bodyPr>
          <a:lstStyle/>
          <a:p>
            <a:pPr algn="ctr"/>
            <a:r>
              <a:rPr lang="en-US" sz="2400" b="0" cap="none" spc="0" dirty="0">
                <a:ln w="0"/>
                <a:solidFill>
                  <a:srgbClr val="C00000"/>
                </a:solidFill>
                <a:effectLst>
                  <a:outerShdw blurRad="38100" dist="19050" dir="2700000" algn="tl" rotWithShape="0">
                    <a:schemeClr val="dk1">
                      <a:alpha val="40000"/>
                    </a:schemeClr>
                  </a:outerShdw>
                </a:effectLst>
              </a:rPr>
              <a:t>S.M.A.R.T</a:t>
            </a:r>
          </a:p>
          <a:p>
            <a:pPr algn="ctr"/>
            <a:r>
              <a:rPr lang="en-US" sz="2400" dirty="0">
                <a:ln w="0"/>
                <a:solidFill>
                  <a:srgbClr val="C00000"/>
                </a:solidFill>
                <a:effectLst>
                  <a:outerShdw blurRad="38100" dist="19050" dir="2700000" algn="tl" rotWithShape="0">
                    <a:schemeClr val="dk1">
                      <a:alpha val="40000"/>
                    </a:schemeClr>
                  </a:outerShdw>
                </a:effectLst>
              </a:rPr>
              <a:t>Goals</a:t>
            </a:r>
            <a:endParaRPr lang="en-US" sz="2400" b="0" cap="none" spc="0" dirty="0">
              <a:ln w="0"/>
              <a:solidFill>
                <a:srgbClr val="C00000"/>
              </a:solidFill>
              <a:effectLst>
                <a:outerShdw blurRad="38100" dist="19050" dir="2700000" algn="tl" rotWithShape="0">
                  <a:schemeClr val="dk1">
                    <a:alpha val="40000"/>
                  </a:schemeClr>
                </a:outerShdw>
              </a:effectLst>
            </a:endParaRPr>
          </a:p>
        </p:txBody>
      </p:sp>
      <p:pic>
        <p:nvPicPr>
          <p:cNvPr id="2050" name="Picture 2" descr="Image result for Goat setting clipart">
            <a:extLst>
              <a:ext uri="{FF2B5EF4-FFF2-40B4-BE49-F238E27FC236}">
                <a16:creationId xmlns:a16="http://schemas.microsoft.com/office/drawing/2014/main" id="{8F567C39-5EBD-477A-AB7F-5A64E5C15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677" y="2412143"/>
            <a:ext cx="2453971" cy="24539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640A7DA-9EC0-4E68-8FC5-D2CD2FD29A93}"/>
              </a:ext>
            </a:extLst>
          </p:cNvPr>
          <p:cNvSpPr/>
          <p:nvPr/>
        </p:nvSpPr>
        <p:spPr>
          <a:xfrm>
            <a:off x="6333965" y="5357652"/>
            <a:ext cx="1281120" cy="461665"/>
          </a:xfrm>
          <a:prstGeom prst="rect">
            <a:avLst/>
          </a:prstGeom>
          <a:noFill/>
        </p:spPr>
        <p:txBody>
          <a:bodyPr wrap="none" lIns="91440" tIns="45720" rIns="91440" bIns="45720">
            <a:spAutoFit/>
          </a:bodyPr>
          <a:lstStyle/>
          <a:p>
            <a:pPr algn="ctr"/>
            <a:r>
              <a:rPr lang="en-US" sz="2400" b="0" cap="none" spc="0" dirty="0">
                <a:ln w="0"/>
                <a:solidFill>
                  <a:srgbClr val="C00000"/>
                </a:solidFill>
                <a:effectLst>
                  <a:outerShdw blurRad="38100" dist="19050" dir="2700000" algn="tl" rotWithShape="0">
                    <a:schemeClr val="dk1">
                      <a:alpha val="40000"/>
                    </a:schemeClr>
                  </a:outerShdw>
                </a:effectLst>
              </a:rPr>
              <a:t>Imagery</a:t>
            </a:r>
          </a:p>
        </p:txBody>
      </p:sp>
      <p:pic>
        <p:nvPicPr>
          <p:cNvPr id="4098" name="Picture 2" descr="Meditation and Athletes: Program Recommendations">
            <a:extLst>
              <a:ext uri="{FF2B5EF4-FFF2-40B4-BE49-F238E27FC236}">
                <a16:creationId xmlns:a16="http://schemas.microsoft.com/office/drawing/2014/main" id="{248DAF2B-EC32-4CAF-AD7A-870BF47784D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967666" y="2412143"/>
            <a:ext cx="4013718" cy="277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617494"/>
      </p:ext>
    </p:extLst>
  </p:cSld>
  <p:clrMapOvr>
    <a:masterClrMapping/>
  </p:clrMapOvr>
</p:sld>
</file>

<file path=ppt/theme/theme1.xml><?xml version="1.0" encoding="utf-8"?>
<a:theme xmlns:a="http://schemas.openxmlformats.org/drawingml/2006/main" name="Fac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33617</TotalTime>
  <Words>992</Words>
  <Application>Microsoft Office PowerPoint</Application>
  <PresentationFormat>Widescreen</PresentationFormat>
  <Paragraphs>204</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Trebuchet MS</vt:lpstr>
      <vt:lpstr>Wingdings 3</vt:lpstr>
      <vt:lpstr>Facet</vt:lpstr>
      <vt:lpstr>Going the (MENTAL) Distance</vt:lpstr>
      <vt:lpstr>My Background</vt:lpstr>
      <vt:lpstr>Agenda</vt:lpstr>
      <vt:lpstr>Difficulties/Struggles/Challenges</vt:lpstr>
      <vt:lpstr>What does being “mentally tough” mean to you?</vt:lpstr>
      <vt:lpstr>-Mental Toughness- </vt:lpstr>
      <vt:lpstr>Mental Toughness Tools &amp; Techniques</vt:lpstr>
      <vt:lpstr>PowerPoint Presentation</vt:lpstr>
      <vt:lpstr>Pre-Performance Setting yourself up for success</vt:lpstr>
      <vt:lpstr>S.M.A.R.T. Goal Setting</vt:lpstr>
      <vt:lpstr>PowerPoint Presentation</vt:lpstr>
      <vt:lpstr>PowerPoint Presentation</vt:lpstr>
      <vt:lpstr>What is Imagery?</vt:lpstr>
      <vt:lpstr>Vividness</vt:lpstr>
      <vt:lpstr>Controllability</vt:lpstr>
      <vt:lpstr>Command</vt:lpstr>
      <vt:lpstr>Let’s Practice!</vt:lpstr>
      <vt:lpstr>PowerPoint Presentation</vt:lpstr>
      <vt:lpstr>In The Moment Controlling the controllables</vt:lpstr>
      <vt:lpstr>Focus</vt:lpstr>
      <vt:lpstr>Performance Matrix Negative Focus </vt:lpstr>
      <vt:lpstr>Performance Matrix Productive Focus </vt:lpstr>
      <vt:lpstr>Productive Self-Talk</vt:lpstr>
      <vt:lpstr>Types of Self-Talk</vt:lpstr>
      <vt:lpstr>PowerPoint Presentation</vt:lpstr>
      <vt:lpstr>Post-Performance Be your own hype-person</vt:lpstr>
      <vt:lpstr>3-2-1 Reflection Example</vt:lpstr>
      <vt:lpstr>APE Score</vt:lpstr>
      <vt:lpstr>PowerPoint Presentation</vt:lpstr>
      <vt:lpstr>Questions?</vt:lpstr>
      <vt:lpstr>Anonymous Feedback Survey (1-2 min)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Psychology</dc:title>
  <dc:creator>Alexandra Wulbecker</dc:creator>
  <cp:lastModifiedBy>Ashley M Zapata</cp:lastModifiedBy>
  <cp:revision>174</cp:revision>
  <cp:lastPrinted>2021-07-12T18:58:43Z</cp:lastPrinted>
  <dcterms:created xsi:type="dcterms:W3CDTF">2021-01-13T14:48:49Z</dcterms:created>
  <dcterms:modified xsi:type="dcterms:W3CDTF">2022-07-27T17:18:25Z</dcterms:modified>
</cp:coreProperties>
</file>